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7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0" r:id="rId2"/>
    <p:sldMasterId id="2147483651" r:id="rId3"/>
    <p:sldMasterId id="2147483652" r:id="rId4"/>
    <p:sldMasterId id="2147483654" r:id="rId5"/>
    <p:sldMasterId id="2147483656" r:id="rId6"/>
    <p:sldMasterId id="2147483660" r:id="rId7"/>
    <p:sldMasterId id="2147483661" r:id="rId8"/>
    <p:sldMasterId id="2147483667" r:id="rId9"/>
    <p:sldMasterId id="2147483669" r:id="rId10"/>
    <p:sldMasterId id="2147483671" r:id="rId11"/>
    <p:sldMasterId id="2147483672" r:id="rId12"/>
    <p:sldMasterId id="2147483678" r:id="rId13"/>
    <p:sldMasterId id="2147484032" r:id="rId14"/>
    <p:sldMasterId id="2147484044" r:id="rId15"/>
    <p:sldMasterId id="2147484969" r:id="rId16"/>
    <p:sldMasterId id="2147485782" r:id="rId17"/>
    <p:sldMasterId id="2147485794" r:id="rId18"/>
  </p:sldMasterIdLst>
  <p:notesMasterIdLst>
    <p:notesMasterId r:id="rId89"/>
  </p:notesMasterIdLst>
  <p:sldIdLst>
    <p:sldId id="256" r:id="rId19"/>
    <p:sldId id="257" r:id="rId20"/>
    <p:sldId id="258" r:id="rId21"/>
    <p:sldId id="259" r:id="rId22"/>
    <p:sldId id="260" r:id="rId23"/>
    <p:sldId id="261" r:id="rId24"/>
    <p:sldId id="262" r:id="rId25"/>
    <p:sldId id="265" r:id="rId26"/>
    <p:sldId id="263" r:id="rId27"/>
    <p:sldId id="264" r:id="rId28"/>
    <p:sldId id="266" r:id="rId29"/>
    <p:sldId id="268" r:id="rId30"/>
    <p:sldId id="267" r:id="rId31"/>
    <p:sldId id="269" r:id="rId32"/>
    <p:sldId id="271" r:id="rId33"/>
    <p:sldId id="272" r:id="rId34"/>
    <p:sldId id="270" r:id="rId35"/>
    <p:sldId id="273" r:id="rId36"/>
    <p:sldId id="329" r:id="rId37"/>
    <p:sldId id="330" r:id="rId38"/>
    <p:sldId id="276" r:id="rId39"/>
    <p:sldId id="278" r:id="rId40"/>
    <p:sldId id="317" r:id="rId41"/>
    <p:sldId id="277" r:id="rId42"/>
    <p:sldId id="275" r:id="rId43"/>
    <p:sldId id="274" r:id="rId44"/>
    <p:sldId id="279" r:id="rId45"/>
    <p:sldId id="280" r:id="rId46"/>
    <p:sldId id="281" r:id="rId47"/>
    <p:sldId id="282" r:id="rId48"/>
    <p:sldId id="283" r:id="rId49"/>
    <p:sldId id="284" r:id="rId50"/>
    <p:sldId id="285" r:id="rId51"/>
    <p:sldId id="286" r:id="rId52"/>
    <p:sldId id="287" r:id="rId53"/>
    <p:sldId id="288" r:id="rId54"/>
    <p:sldId id="289" r:id="rId55"/>
    <p:sldId id="290" r:id="rId56"/>
    <p:sldId id="291" r:id="rId57"/>
    <p:sldId id="292" r:id="rId58"/>
    <p:sldId id="293" r:id="rId59"/>
    <p:sldId id="294" r:id="rId60"/>
    <p:sldId id="295" r:id="rId61"/>
    <p:sldId id="296" r:id="rId62"/>
    <p:sldId id="297" r:id="rId63"/>
    <p:sldId id="298" r:id="rId64"/>
    <p:sldId id="300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78" r:id="rId73"/>
    <p:sldId id="380" r:id="rId74"/>
    <p:sldId id="381" r:id="rId75"/>
    <p:sldId id="382" r:id="rId76"/>
    <p:sldId id="325" r:id="rId77"/>
    <p:sldId id="326" r:id="rId78"/>
    <p:sldId id="327" r:id="rId79"/>
    <p:sldId id="328" r:id="rId80"/>
    <p:sldId id="331" r:id="rId81"/>
    <p:sldId id="332" r:id="rId82"/>
    <p:sldId id="333" r:id="rId83"/>
    <p:sldId id="334" r:id="rId84"/>
    <p:sldId id="335" r:id="rId85"/>
    <p:sldId id="336" r:id="rId86"/>
    <p:sldId id="338" r:id="rId87"/>
    <p:sldId id="337" r:id="rId88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Times New Roman" panose="02020603050405020304" pitchFamily="18" charset="0"/>
        <a:ea typeface="+mn-ea"/>
        <a:cs typeface="DejaVu Sans" panose="020B0603030804020204" pitchFamily="34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Times New Roman" panose="02020603050405020304" pitchFamily="18" charset="0"/>
        <a:ea typeface="+mn-ea"/>
        <a:cs typeface="DejaVu Sans" panose="020B0603030804020204" pitchFamily="34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Times New Roman" panose="02020603050405020304" pitchFamily="18" charset="0"/>
        <a:ea typeface="+mn-ea"/>
        <a:cs typeface="DejaVu Sans" panose="020B0603030804020204" pitchFamily="34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Times New Roman" panose="02020603050405020304" pitchFamily="18" charset="0"/>
        <a:ea typeface="+mn-ea"/>
        <a:cs typeface="DejaVu Sans" panose="020B0603030804020204" pitchFamily="34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Times New Roman" panose="02020603050405020304" pitchFamily="18" charset="0"/>
        <a:ea typeface="+mn-ea"/>
        <a:cs typeface="DejaVu Sans" panose="020B0603030804020204" pitchFamily="34" charset="0"/>
      </a:defRPr>
    </a:lvl5pPr>
    <a:lvl6pPr marL="2286000" algn="l" defTabSz="914400" rtl="0" eaLnBrk="1" latinLnBrk="0" hangingPunct="1">
      <a:defRPr sz="2400" b="1" kern="1200">
        <a:solidFill>
          <a:schemeClr val="bg1"/>
        </a:solidFill>
        <a:latin typeface="Times New Roman" panose="02020603050405020304" pitchFamily="18" charset="0"/>
        <a:ea typeface="+mn-ea"/>
        <a:cs typeface="DejaVu Sans" panose="020B0603030804020204" pitchFamily="34" charset="0"/>
      </a:defRPr>
    </a:lvl6pPr>
    <a:lvl7pPr marL="2743200" algn="l" defTabSz="914400" rtl="0" eaLnBrk="1" latinLnBrk="0" hangingPunct="1">
      <a:defRPr sz="2400" b="1" kern="1200">
        <a:solidFill>
          <a:schemeClr val="bg1"/>
        </a:solidFill>
        <a:latin typeface="Times New Roman" panose="02020603050405020304" pitchFamily="18" charset="0"/>
        <a:ea typeface="+mn-ea"/>
        <a:cs typeface="DejaVu Sans" panose="020B0603030804020204" pitchFamily="34" charset="0"/>
      </a:defRPr>
    </a:lvl7pPr>
    <a:lvl8pPr marL="3200400" algn="l" defTabSz="914400" rtl="0" eaLnBrk="1" latinLnBrk="0" hangingPunct="1">
      <a:defRPr sz="2400" b="1" kern="1200">
        <a:solidFill>
          <a:schemeClr val="bg1"/>
        </a:solidFill>
        <a:latin typeface="Times New Roman" panose="02020603050405020304" pitchFamily="18" charset="0"/>
        <a:ea typeface="+mn-ea"/>
        <a:cs typeface="DejaVu Sans" panose="020B0603030804020204" pitchFamily="34" charset="0"/>
      </a:defRPr>
    </a:lvl8pPr>
    <a:lvl9pPr marL="3657600" algn="l" defTabSz="914400" rtl="0" eaLnBrk="1" latinLnBrk="0" hangingPunct="1">
      <a:defRPr sz="2400" b="1" kern="1200">
        <a:solidFill>
          <a:schemeClr val="bg1"/>
        </a:solidFill>
        <a:latin typeface="Times New Roman" panose="02020603050405020304" pitchFamily="18" charset="0"/>
        <a:ea typeface="+mn-ea"/>
        <a:cs typeface="DejaVu Sans" panose="020B0603030804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384" y="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528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76" Type="http://schemas.openxmlformats.org/officeDocument/2006/relationships/slide" Target="slides/slide58.xml"/><Relationship Id="rId84" Type="http://schemas.openxmlformats.org/officeDocument/2006/relationships/slide" Target="slides/slide66.xml"/><Relationship Id="rId89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slide" Target="slides/slide48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87" Type="http://schemas.openxmlformats.org/officeDocument/2006/relationships/slide" Target="slides/slide69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90" Type="http://schemas.openxmlformats.org/officeDocument/2006/relationships/presProps" Target="presProps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77" Type="http://schemas.openxmlformats.org/officeDocument/2006/relationships/slide" Target="slides/slide5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83" Type="http://schemas.openxmlformats.org/officeDocument/2006/relationships/slide" Target="slides/slide65.xml"/><Relationship Id="rId88" Type="http://schemas.openxmlformats.org/officeDocument/2006/relationships/slide" Target="slides/slide70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1">
            <a:extLst>
              <a:ext uri="{FF2B5EF4-FFF2-40B4-BE49-F238E27FC236}">
                <a16:creationId xmlns:a16="http://schemas.microsoft.com/office/drawing/2014/main" id="{8C1F2D08-445E-4FD5-96AC-24C59873C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39939" name="Text Box 2">
            <a:extLst>
              <a:ext uri="{FF2B5EF4-FFF2-40B4-BE49-F238E27FC236}">
                <a16:creationId xmlns:a16="http://schemas.microsoft.com/office/drawing/2014/main" id="{59C779BF-E8C4-46FE-9665-A55054A0A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39940" name="Text Box 3">
            <a:extLst>
              <a:ext uri="{FF2B5EF4-FFF2-40B4-BE49-F238E27FC236}">
                <a16:creationId xmlns:a16="http://schemas.microsoft.com/office/drawing/2014/main" id="{24E7C0C6-502A-4FD0-B12D-9363CED8B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39941" name="Rectangle 4">
            <a:extLst>
              <a:ext uri="{FF2B5EF4-FFF2-40B4-BE49-F238E27FC236}">
                <a16:creationId xmlns:a16="http://schemas.microsoft.com/office/drawing/2014/main" id="{ACCF2182-8B89-4D04-ACED-1CDBBD50FAC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7" name="Rectangle 5">
            <a:extLst>
              <a:ext uri="{FF2B5EF4-FFF2-40B4-BE49-F238E27FC236}">
                <a16:creationId xmlns:a16="http://schemas.microsoft.com/office/drawing/2014/main" id="{02E487F3-1735-47CA-82BE-EC8B8D0788B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noProof="0"/>
          </a:p>
        </p:txBody>
      </p:sp>
      <p:sp>
        <p:nvSpPr>
          <p:cNvPr id="39943" name="Text Box 6">
            <a:extLst>
              <a:ext uri="{FF2B5EF4-FFF2-40B4-BE49-F238E27FC236}">
                <a16:creationId xmlns:a16="http://schemas.microsoft.com/office/drawing/2014/main" id="{3033CEB9-6820-40E2-A194-109C51A48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33799" name="Rectangle 7">
            <a:extLst>
              <a:ext uri="{FF2B5EF4-FFF2-40B4-BE49-F238E27FC236}">
                <a16:creationId xmlns:a16="http://schemas.microsoft.com/office/drawing/2014/main" id="{088B1A23-102D-4AF9-89BD-553B20939BB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A717BB3-E3ED-49E1-8C43-A54CDF576D4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ED73401C-BDE2-4BC5-B6D1-FB38E468BD0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ADDF1F43-A3D5-4A52-A95F-A9AFE652355F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1</a:t>
            </a:fld>
            <a:endParaRPr lang="cs-CZ" altLang="cs-CZ"/>
          </a:p>
        </p:txBody>
      </p:sp>
      <p:sp>
        <p:nvSpPr>
          <p:cNvPr id="41987" name="Rectangle 1">
            <a:extLst>
              <a:ext uri="{FF2B5EF4-FFF2-40B4-BE49-F238E27FC236}">
                <a16:creationId xmlns:a16="http://schemas.microsoft.com/office/drawing/2014/main" id="{08E2F7A7-5D94-4CA5-921A-16A1A383B4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39D4C187-4E35-48E3-B062-BE1DA94357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6E855C43-644D-421F-8ECD-A43150AC33D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A2C5BE8E-988C-4E22-8EAA-D889BEF33C4D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10</a:t>
            </a:fld>
            <a:endParaRPr lang="cs-CZ" altLang="cs-CZ"/>
          </a:p>
        </p:txBody>
      </p:sp>
      <p:sp>
        <p:nvSpPr>
          <p:cNvPr id="60419" name="Rectangle 1">
            <a:extLst>
              <a:ext uri="{FF2B5EF4-FFF2-40B4-BE49-F238E27FC236}">
                <a16:creationId xmlns:a16="http://schemas.microsoft.com/office/drawing/2014/main" id="{803714CC-5B81-4C60-9117-2D20F86CD5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0420" name="Rectangle 2">
            <a:extLst>
              <a:ext uri="{FF2B5EF4-FFF2-40B4-BE49-F238E27FC236}">
                <a16:creationId xmlns:a16="http://schemas.microsoft.com/office/drawing/2014/main" id="{4D350BD7-56DC-4706-BB60-493335D445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4EE87493-9DB3-4651-BBDA-736BF4079CC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C74E72EB-925E-4C75-938D-97363E034C87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11</a:t>
            </a:fld>
            <a:endParaRPr lang="cs-CZ" altLang="cs-CZ"/>
          </a:p>
        </p:txBody>
      </p:sp>
      <p:sp>
        <p:nvSpPr>
          <p:cNvPr id="62467" name="Rectangle 1">
            <a:extLst>
              <a:ext uri="{FF2B5EF4-FFF2-40B4-BE49-F238E27FC236}">
                <a16:creationId xmlns:a16="http://schemas.microsoft.com/office/drawing/2014/main" id="{C0BEEAA0-882C-4BDC-BF9C-0698B13ED7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2468" name="Rectangle 2">
            <a:extLst>
              <a:ext uri="{FF2B5EF4-FFF2-40B4-BE49-F238E27FC236}">
                <a16:creationId xmlns:a16="http://schemas.microsoft.com/office/drawing/2014/main" id="{C53A0990-5FA4-4C26-AC33-90C46D900D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65FABFA6-2F07-4E8C-8601-D11B79EFF22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EE3AED31-D7B9-4DAA-AFC0-2062D6CC1AC6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12</a:t>
            </a:fld>
            <a:endParaRPr lang="cs-CZ" altLang="cs-CZ"/>
          </a:p>
        </p:txBody>
      </p:sp>
      <p:sp>
        <p:nvSpPr>
          <p:cNvPr id="64515" name="Rectangle 1">
            <a:extLst>
              <a:ext uri="{FF2B5EF4-FFF2-40B4-BE49-F238E27FC236}">
                <a16:creationId xmlns:a16="http://schemas.microsoft.com/office/drawing/2014/main" id="{87CBD79A-45FD-4ACE-B4E9-82CB844A81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4516" name="Rectangle 2">
            <a:extLst>
              <a:ext uri="{FF2B5EF4-FFF2-40B4-BE49-F238E27FC236}">
                <a16:creationId xmlns:a16="http://schemas.microsoft.com/office/drawing/2014/main" id="{9976708E-9EBD-47A2-96D7-AD4A6B5019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96E43DBC-AFE8-4A05-8118-517C61DB896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6F768A12-36FC-48D8-8035-0C755A60DCC0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13</a:t>
            </a:fld>
            <a:endParaRPr lang="cs-CZ" altLang="cs-CZ"/>
          </a:p>
        </p:txBody>
      </p:sp>
      <p:sp>
        <p:nvSpPr>
          <p:cNvPr id="66563" name="Rectangle 1">
            <a:extLst>
              <a:ext uri="{FF2B5EF4-FFF2-40B4-BE49-F238E27FC236}">
                <a16:creationId xmlns:a16="http://schemas.microsoft.com/office/drawing/2014/main" id="{5E797529-C058-4C6B-99C1-A5512C1224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2">
            <a:extLst>
              <a:ext uri="{FF2B5EF4-FFF2-40B4-BE49-F238E27FC236}">
                <a16:creationId xmlns:a16="http://schemas.microsoft.com/office/drawing/2014/main" id="{163598BF-BABB-4D44-A33F-020115635C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1473A9F2-7717-4394-A641-CA4140F944B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EBA8BBC2-0D42-423F-9646-E98FE9EC7271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14</a:t>
            </a:fld>
            <a:endParaRPr lang="cs-CZ" altLang="cs-CZ"/>
          </a:p>
        </p:txBody>
      </p:sp>
      <p:sp>
        <p:nvSpPr>
          <p:cNvPr id="68611" name="Rectangle 1">
            <a:extLst>
              <a:ext uri="{FF2B5EF4-FFF2-40B4-BE49-F238E27FC236}">
                <a16:creationId xmlns:a16="http://schemas.microsoft.com/office/drawing/2014/main" id="{5A0963B2-2290-46BD-AD54-897C06B9CC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8612" name="Rectangle 2">
            <a:extLst>
              <a:ext uri="{FF2B5EF4-FFF2-40B4-BE49-F238E27FC236}">
                <a16:creationId xmlns:a16="http://schemas.microsoft.com/office/drawing/2014/main" id="{70DF687F-9F93-4D1B-9EBA-FBEDCB7E3C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2142E7D4-F270-4A26-ABC4-8EC6AEDDDC9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0C877DD4-86AD-4513-8919-FE36DE35D506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15</a:t>
            </a:fld>
            <a:endParaRPr lang="cs-CZ" altLang="cs-CZ"/>
          </a:p>
        </p:txBody>
      </p:sp>
      <p:sp>
        <p:nvSpPr>
          <p:cNvPr id="70659" name="Rectangle 1">
            <a:extLst>
              <a:ext uri="{FF2B5EF4-FFF2-40B4-BE49-F238E27FC236}">
                <a16:creationId xmlns:a16="http://schemas.microsoft.com/office/drawing/2014/main" id="{9B910E1E-32C6-4CC8-A664-3CEE53B92C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70660" name="Rectangle 2">
            <a:extLst>
              <a:ext uri="{FF2B5EF4-FFF2-40B4-BE49-F238E27FC236}">
                <a16:creationId xmlns:a16="http://schemas.microsoft.com/office/drawing/2014/main" id="{1EC9BF90-887C-4150-BFCD-C4404DB61D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2EC61231-3D79-4802-8D43-62398B65E09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74E7C06D-D5AB-45A6-9C10-BC0D40391574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16</a:t>
            </a:fld>
            <a:endParaRPr lang="cs-CZ" altLang="cs-CZ"/>
          </a:p>
        </p:txBody>
      </p:sp>
      <p:sp>
        <p:nvSpPr>
          <p:cNvPr id="72707" name="Rectangle 1">
            <a:extLst>
              <a:ext uri="{FF2B5EF4-FFF2-40B4-BE49-F238E27FC236}">
                <a16:creationId xmlns:a16="http://schemas.microsoft.com/office/drawing/2014/main" id="{A4A8A51A-5675-4F7B-82E4-85E849C358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72708" name="Rectangle 2">
            <a:extLst>
              <a:ext uri="{FF2B5EF4-FFF2-40B4-BE49-F238E27FC236}">
                <a16:creationId xmlns:a16="http://schemas.microsoft.com/office/drawing/2014/main" id="{6BE9E35D-526C-4A5B-8EF1-D8232B9F77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7253A734-C7C6-490B-813C-BACDB1A5B67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09222531-E6B2-4FCD-9B16-068CC992070D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17</a:t>
            </a:fld>
            <a:endParaRPr lang="cs-CZ" altLang="cs-CZ"/>
          </a:p>
        </p:txBody>
      </p:sp>
      <p:sp>
        <p:nvSpPr>
          <p:cNvPr id="74755" name="Rectangle 1">
            <a:extLst>
              <a:ext uri="{FF2B5EF4-FFF2-40B4-BE49-F238E27FC236}">
                <a16:creationId xmlns:a16="http://schemas.microsoft.com/office/drawing/2014/main" id="{BBA6BE90-8385-488F-BCD5-56FAF20890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74756" name="Rectangle 2">
            <a:extLst>
              <a:ext uri="{FF2B5EF4-FFF2-40B4-BE49-F238E27FC236}">
                <a16:creationId xmlns:a16="http://schemas.microsoft.com/office/drawing/2014/main" id="{0542BCF5-3124-4D40-9781-BF772EDA1F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id="{6023E2A5-A2AD-40BB-AA74-3C50EB75B0D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A43012D1-5D92-403C-A829-1C003ACF9EA4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18</a:t>
            </a:fld>
            <a:endParaRPr lang="cs-CZ" altLang="cs-CZ"/>
          </a:p>
        </p:txBody>
      </p:sp>
      <p:sp>
        <p:nvSpPr>
          <p:cNvPr id="76803" name="Rectangle 1">
            <a:extLst>
              <a:ext uri="{FF2B5EF4-FFF2-40B4-BE49-F238E27FC236}">
                <a16:creationId xmlns:a16="http://schemas.microsoft.com/office/drawing/2014/main" id="{6207806A-6BB1-445B-B328-E3D3937DA1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76804" name="Rectangle 2">
            <a:extLst>
              <a:ext uri="{FF2B5EF4-FFF2-40B4-BE49-F238E27FC236}">
                <a16:creationId xmlns:a16="http://schemas.microsoft.com/office/drawing/2014/main" id="{F1F1814E-BD19-4239-819C-44D7853B61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D6C56242-AD8C-4B46-82C3-8DB99FBE995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D7265140-D277-4835-BF11-8B7A872ED3D7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21</a:t>
            </a:fld>
            <a:endParaRPr lang="cs-CZ" altLang="cs-CZ"/>
          </a:p>
        </p:txBody>
      </p:sp>
      <p:sp>
        <p:nvSpPr>
          <p:cNvPr id="80899" name="Rectangle 1">
            <a:extLst>
              <a:ext uri="{FF2B5EF4-FFF2-40B4-BE49-F238E27FC236}">
                <a16:creationId xmlns:a16="http://schemas.microsoft.com/office/drawing/2014/main" id="{8D4394CB-094F-4A97-B012-4B5366B605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80900" name="Rectangle 2">
            <a:extLst>
              <a:ext uri="{FF2B5EF4-FFF2-40B4-BE49-F238E27FC236}">
                <a16:creationId xmlns:a16="http://schemas.microsoft.com/office/drawing/2014/main" id="{D6C26BEB-410F-46A1-A689-61E4EEE8A9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DD751059-312B-43D3-A192-E5BA405F078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59B73826-2814-460F-81F3-740A9C48DAB5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</a:t>
            </a:fld>
            <a:endParaRPr lang="cs-CZ" altLang="cs-CZ"/>
          </a:p>
        </p:txBody>
      </p:sp>
      <p:sp>
        <p:nvSpPr>
          <p:cNvPr id="44035" name="Rectangle 1">
            <a:extLst>
              <a:ext uri="{FF2B5EF4-FFF2-40B4-BE49-F238E27FC236}">
                <a16:creationId xmlns:a16="http://schemas.microsoft.com/office/drawing/2014/main" id="{07827EDD-94B5-4685-9DF3-3D79D4177E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4036" name="Rectangle 2">
            <a:extLst>
              <a:ext uri="{FF2B5EF4-FFF2-40B4-BE49-F238E27FC236}">
                <a16:creationId xmlns:a16="http://schemas.microsoft.com/office/drawing/2014/main" id="{7F24A5F2-7FE6-44F7-927B-0F1DD2AD4E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>
            <a:extLst>
              <a:ext uri="{FF2B5EF4-FFF2-40B4-BE49-F238E27FC236}">
                <a16:creationId xmlns:a16="http://schemas.microsoft.com/office/drawing/2014/main" id="{E3E5D41D-6D80-41F3-BB03-660504309B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CA336476-761B-49C2-9C52-3D4AA4A17067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22</a:t>
            </a:fld>
            <a:endParaRPr lang="cs-CZ" altLang="cs-CZ"/>
          </a:p>
        </p:txBody>
      </p:sp>
      <p:sp>
        <p:nvSpPr>
          <p:cNvPr id="82947" name="Text Box 1">
            <a:extLst>
              <a:ext uri="{FF2B5EF4-FFF2-40B4-BE49-F238E27FC236}">
                <a16:creationId xmlns:a16="http://schemas.microsoft.com/office/drawing/2014/main" id="{DD6FBD9C-94E8-4EC4-A867-076BA2873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24BC88D-D41D-4C7E-9E3C-34D4E5BC7699}" type="slidenum">
              <a:rPr lang="cs-CZ" altLang="cs-CZ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cs-CZ" altLang="cs-CZ"/>
          </a:p>
        </p:txBody>
      </p:sp>
      <p:sp>
        <p:nvSpPr>
          <p:cNvPr id="82948" name="Rectangle 2">
            <a:extLst>
              <a:ext uri="{FF2B5EF4-FFF2-40B4-BE49-F238E27FC236}">
                <a16:creationId xmlns:a16="http://schemas.microsoft.com/office/drawing/2014/main" id="{6C53EF1B-B256-42D0-A2E9-E69395D833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82949" name="Text Box 3">
            <a:extLst>
              <a:ext uri="{FF2B5EF4-FFF2-40B4-BE49-F238E27FC236}">
                <a16:creationId xmlns:a16="http://schemas.microsoft.com/office/drawing/2014/main" id="{F08F1462-1880-4BC9-BBEE-929259A393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cs-CZ">
                <a:latin typeface="Times New Roman" panose="02020603050405020304" pitchFamily="18" charset="0"/>
                <a:cs typeface="DejaVu Sans" panose="020B0603030804020204" pitchFamily="34" charset="0"/>
              </a:rPr>
              <a:t>PP1804.jpg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>
            <a:extLst>
              <a:ext uri="{FF2B5EF4-FFF2-40B4-BE49-F238E27FC236}">
                <a16:creationId xmlns:a16="http://schemas.microsoft.com/office/drawing/2014/main" id="{6C7E369E-1306-4C94-9622-80D2097AB41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F4684401-1BA5-4499-A6F2-9F91BE0A2AAB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23</a:t>
            </a:fld>
            <a:endParaRPr lang="cs-CZ" altLang="cs-CZ"/>
          </a:p>
        </p:txBody>
      </p:sp>
      <p:sp>
        <p:nvSpPr>
          <p:cNvPr id="84995" name="Rectangle 1">
            <a:extLst>
              <a:ext uri="{FF2B5EF4-FFF2-40B4-BE49-F238E27FC236}">
                <a16:creationId xmlns:a16="http://schemas.microsoft.com/office/drawing/2014/main" id="{90DAD12D-52B3-4D50-9EF6-F57E3411B2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84996" name="Rectangle 2">
            <a:extLst>
              <a:ext uri="{FF2B5EF4-FFF2-40B4-BE49-F238E27FC236}">
                <a16:creationId xmlns:a16="http://schemas.microsoft.com/office/drawing/2014/main" id="{13838B13-1AE3-4905-A5F0-919697B6C9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976789BE-5B38-471B-B43E-CF9F27AF556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236021D4-91F8-4A48-97CD-A4D27EB780BF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24</a:t>
            </a:fld>
            <a:endParaRPr lang="cs-CZ" altLang="cs-CZ"/>
          </a:p>
        </p:txBody>
      </p:sp>
      <p:sp>
        <p:nvSpPr>
          <p:cNvPr id="87043" name="Rectangle 1">
            <a:extLst>
              <a:ext uri="{FF2B5EF4-FFF2-40B4-BE49-F238E27FC236}">
                <a16:creationId xmlns:a16="http://schemas.microsoft.com/office/drawing/2014/main" id="{A1C0CAED-45E3-4DEA-B40A-06E2FD8347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87044" name="Rectangle 2">
            <a:extLst>
              <a:ext uri="{FF2B5EF4-FFF2-40B4-BE49-F238E27FC236}">
                <a16:creationId xmlns:a16="http://schemas.microsoft.com/office/drawing/2014/main" id="{71CC5921-2914-457D-9414-CE92668FC3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>
            <a:extLst>
              <a:ext uri="{FF2B5EF4-FFF2-40B4-BE49-F238E27FC236}">
                <a16:creationId xmlns:a16="http://schemas.microsoft.com/office/drawing/2014/main" id="{A57F28E3-B86C-4702-92A1-04A9E9B8B3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663371B9-61F8-4C7E-BDEB-243E9C19A0BA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25</a:t>
            </a:fld>
            <a:endParaRPr lang="cs-CZ" altLang="cs-CZ"/>
          </a:p>
        </p:txBody>
      </p:sp>
      <p:sp>
        <p:nvSpPr>
          <p:cNvPr id="89091" name="Rectangle 1">
            <a:extLst>
              <a:ext uri="{FF2B5EF4-FFF2-40B4-BE49-F238E27FC236}">
                <a16:creationId xmlns:a16="http://schemas.microsoft.com/office/drawing/2014/main" id="{0469BF6C-2CEE-460C-A88A-A10E243BCB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89092" name="Rectangle 2">
            <a:extLst>
              <a:ext uri="{FF2B5EF4-FFF2-40B4-BE49-F238E27FC236}">
                <a16:creationId xmlns:a16="http://schemas.microsoft.com/office/drawing/2014/main" id="{8151F580-874D-4C0D-8F09-754E6B6E5C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>
            <a:extLst>
              <a:ext uri="{FF2B5EF4-FFF2-40B4-BE49-F238E27FC236}">
                <a16:creationId xmlns:a16="http://schemas.microsoft.com/office/drawing/2014/main" id="{96B07EFA-0942-447E-9681-CDABF2B9214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2A25635E-7E2E-48B1-BE26-09B9290BABCF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26</a:t>
            </a:fld>
            <a:endParaRPr lang="cs-CZ" altLang="cs-CZ"/>
          </a:p>
        </p:txBody>
      </p:sp>
      <p:sp>
        <p:nvSpPr>
          <p:cNvPr id="91139" name="Rectangle 1">
            <a:extLst>
              <a:ext uri="{FF2B5EF4-FFF2-40B4-BE49-F238E27FC236}">
                <a16:creationId xmlns:a16="http://schemas.microsoft.com/office/drawing/2014/main" id="{E427BE1F-E188-4D08-8815-8AC9DD18C9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91140" name="Rectangle 2">
            <a:extLst>
              <a:ext uri="{FF2B5EF4-FFF2-40B4-BE49-F238E27FC236}">
                <a16:creationId xmlns:a16="http://schemas.microsoft.com/office/drawing/2014/main" id="{B714B906-92A3-4884-A1E4-3607D2DB48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>
            <a:extLst>
              <a:ext uri="{FF2B5EF4-FFF2-40B4-BE49-F238E27FC236}">
                <a16:creationId xmlns:a16="http://schemas.microsoft.com/office/drawing/2014/main" id="{DB06E701-73EE-46B3-8AC2-A497E6A2146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6690D2C9-A1B5-4EE9-BD0B-3AAAF641428F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27</a:t>
            </a:fld>
            <a:endParaRPr lang="cs-CZ" altLang="cs-CZ"/>
          </a:p>
        </p:txBody>
      </p:sp>
      <p:sp>
        <p:nvSpPr>
          <p:cNvPr id="93187" name="Rectangle 1">
            <a:extLst>
              <a:ext uri="{FF2B5EF4-FFF2-40B4-BE49-F238E27FC236}">
                <a16:creationId xmlns:a16="http://schemas.microsoft.com/office/drawing/2014/main" id="{7AB651EA-05E2-4877-BB41-766D1A5B75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93188" name="Rectangle 2">
            <a:extLst>
              <a:ext uri="{FF2B5EF4-FFF2-40B4-BE49-F238E27FC236}">
                <a16:creationId xmlns:a16="http://schemas.microsoft.com/office/drawing/2014/main" id="{B26EEEDB-7B88-4982-8E5A-7CAB03FBFD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>
            <a:extLst>
              <a:ext uri="{FF2B5EF4-FFF2-40B4-BE49-F238E27FC236}">
                <a16:creationId xmlns:a16="http://schemas.microsoft.com/office/drawing/2014/main" id="{367ED3A6-5BFA-426D-B858-BE2F26BEDF3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0E316871-4D20-4B23-9701-58E185670698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28</a:t>
            </a:fld>
            <a:endParaRPr lang="cs-CZ" altLang="cs-CZ"/>
          </a:p>
        </p:txBody>
      </p:sp>
      <p:sp>
        <p:nvSpPr>
          <p:cNvPr id="95235" name="Rectangle 1">
            <a:extLst>
              <a:ext uri="{FF2B5EF4-FFF2-40B4-BE49-F238E27FC236}">
                <a16:creationId xmlns:a16="http://schemas.microsoft.com/office/drawing/2014/main" id="{642A8FD3-7B79-4E68-8497-459DD4BBA7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95236" name="Rectangle 2">
            <a:extLst>
              <a:ext uri="{FF2B5EF4-FFF2-40B4-BE49-F238E27FC236}">
                <a16:creationId xmlns:a16="http://schemas.microsoft.com/office/drawing/2014/main" id="{53E46331-C223-4205-BF8C-75A6B801D5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>
            <a:extLst>
              <a:ext uri="{FF2B5EF4-FFF2-40B4-BE49-F238E27FC236}">
                <a16:creationId xmlns:a16="http://schemas.microsoft.com/office/drawing/2014/main" id="{657941A4-B70B-4BB3-990F-6166C871F2C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06B5EBB0-D62B-4370-92BD-75DDF8E769E8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29</a:t>
            </a:fld>
            <a:endParaRPr lang="cs-CZ" altLang="cs-CZ"/>
          </a:p>
        </p:txBody>
      </p:sp>
      <p:sp>
        <p:nvSpPr>
          <p:cNvPr id="97283" name="Rectangle 1">
            <a:extLst>
              <a:ext uri="{FF2B5EF4-FFF2-40B4-BE49-F238E27FC236}">
                <a16:creationId xmlns:a16="http://schemas.microsoft.com/office/drawing/2014/main" id="{9B85A612-4D56-41DA-B715-8E556B4E38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97284" name="Rectangle 2">
            <a:extLst>
              <a:ext uri="{FF2B5EF4-FFF2-40B4-BE49-F238E27FC236}">
                <a16:creationId xmlns:a16="http://schemas.microsoft.com/office/drawing/2014/main" id="{40B51F0F-B4DA-4BD7-BAE0-DFE3D5988B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>
            <a:extLst>
              <a:ext uri="{FF2B5EF4-FFF2-40B4-BE49-F238E27FC236}">
                <a16:creationId xmlns:a16="http://schemas.microsoft.com/office/drawing/2014/main" id="{B06A4243-CACD-4A19-B9E8-B7BA1D275DC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61975A52-28CA-407A-B3DA-C0A49FD33F26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30</a:t>
            </a:fld>
            <a:endParaRPr lang="cs-CZ" altLang="cs-CZ"/>
          </a:p>
        </p:txBody>
      </p:sp>
      <p:sp>
        <p:nvSpPr>
          <p:cNvPr id="99331" name="Rectangle 1">
            <a:extLst>
              <a:ext uri="{FF2B5EF4-FFF2-40B4-BE49-F238E27FC236}">
                <a16:creationId xmlns:a16="http://schemas.microsoft.com/office/drawing/2014/main" id="{32A60CE8-F567-4579-BF9C-0FB4F21DD4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99332" name="Rectangle 2">
            <a:extLst>
              <a:ext uri="{FF2B5EF4-FFF2-40B4-BE49-F238E27FC236}">
                <a16:creationId xmlns:a16="http://schemas.microsoft.com/office/drawing/2014/main" id="{B8600BFC-458C-454F-AC45-CC77D65FDA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>
            <a:extLst>
              <a:ext uri="{FF2B5EF4-FFF2-40B4-BE49-F238E27FC236}">
                <a16:creationId xmlns:a16="http://schemas.microsoft.com/office/drawing/2014/main" id="{E81EA974-E638-470B-8775-2339DAB718D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166C29FA-8679-4239-97E1-67689826A4F7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31</a:t>
            </a:fld>
            <a:endParaRPr lang="cs-CZ" altLang="cs-CZ"/>
          </a:p>
        </p:txBody>
      </p:sp>
      <p:sp>
        <p:nvSpPr>
          <p:cNvPr id="101379" name="Rectangle 1">
            <a:extLst>
              <a:ext uri="{FF2B5EF4-FFF2-40B4-BE49-F238E27FC236}">
                <a16:creationId xmlns:a16="http://schemas.microsoft.com/office/drawing/2014/main" id="{FAB7D3D9-4F55-4907-9F84-905D2899FB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1380" name="Rectangle 2">
            <a:extLst>
              <a:ext uri="{FF2B5EF4-FFF2-40B4-BE49-F238E27FC236}">
                <a16:creationId xmlns:a16="http://schemas.microsoft.com/office/drawing/2014/main" id="{C19CF803-98E1-43D7-BD68-4F50986766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8D0D9B91-239D-47F3-904D-6AF2F842366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5024B53C-919F-4EA7-8E8B-846C73ABC825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3</a:t>
            </a:fld>
            <a:endParaRPr lang="cs-CZ" altLang="cs-CZ"/>
          </a:p>
        </p:txBody>
      </p:sp>
      <p:sp>
        <p:nvSpPr>
          <p:cNvPr id="46083" name="Rectangle 1">
            <a:extLst>
              <a:ext uri="{FF2B5EF4-FFF2-40B4-BE49-F238E27FC236}">
                <a16:creationId xmlns:a16="http://schemas.microsoft.com/office/drawing/2014/main" id="{B4845EFD-33D8-4EB4-A839-32D0107833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6084" name="Rectangle 2">
            <a:extLst>
              <a:ext uri="{FF2B5EF4-FFF2-40B4-BE49-F238E27FC236}">
                <a16:creationId xmlns:a16="http://schemas.microsoft.com/office/drawing/2014/main" id="{E37FBA64-3361-4C3A-BDEE-C4EA877F28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>
            <a:extLst>
              <a:ext uri="{FF2B5EF4-FFF2-40B4-BE49-F238E27FC236}">
                <a16:creationId xmlns:a16="http://schemas.microsoft.com/office/drawing/2014/main" id="{206F3719-637B-4CAF-8EAD-1EE3052CBA7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45906892-F2B5-4582-87ED-C9147E782227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32</a:t>
            </a:fld>
            <a:endParaRPr lang="cs-CZ" altLang="cs-CZ"/>
          </a:p>
        </p:txBody>
      </p:sp>
      <p:sp>
        <p:nvSpPr>
          <p:cNvPr id="103427" name="Rectangle 1">
            <a:extLst>
              <a:ext uri="{FF2B5EF4-FFF2-40B4-BE49-F238E27FC236}">
                <a16:creationId xmlns:a16="http://schemas.microsoft.com/office/drawing/2014/main" id="{617293B5-6291-4CEA-9FC4-E950074BDD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3428" name="Rectangle 2">
            <a:extLst>
              <a:ext uri="{FF2B5EF4-FFF2-40B4-BE49-F238E27FC236}">
                <a16:creationId xmlns:a16="http://schemas.microsoft.com/office/drawing/2014/main" id="{86FDCF32-386F-4E8B-8E1D-736135CA67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>
            <a:extLst>
              <a:ext uri="{FF2B5EF4-FFF2-40B4-BE49-F238E27FC236}">
                <a16:creationId xmlns:a16="http://schemas.microsoft.com/office/drawing/2014/main" id="{73FF919D-1767-4348-9C72-320B89CAB51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E55FB3B2-DD65-4EFA-84D5-02228AAC0B60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33</a:t>
            </a:fld>
            <a:endParaRPr lang="cs-CZ" altLang="cs-CZ"/>
          </a:p>
        </p:txBody>
      </p:sp>
      <p:sp>
        <p:nvSpPr>
          <p:cNvPr id="105475" name="Rectangle 1">
            <a:extLst>
              <a:ext uri="{FF2B5EF4-FFF2-40B4-BE49-F238E27FC236}">
                <a16:creationId xmlns:a16="http://schemas.microsoft.com/office/drawing/2014/main" id="{C4DA333C-532F-42EE-82E3-3FB0BC679A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5476" name="Rectangle 2">
            <a:extLst>
              <a:ext uri="{FF2B5EF4-FFF2-40B4-BE49-F238E27FC236}">
                <a16:creationId xmlns:a16="http://schemas.microsoft.com/office/drawing/2014/main" id="{EFD137DA-570E-4752-B0A4-9D37232633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>
            <a:extLst>
              <a:ext uri="{FF2B5EF4-FFF2-40B4-BE49-F238E27FC236}">
                <a16:creationId xmlns:a16="http://schemas.microsoft.com/office/drawing/2014/main" id="{20DD8C45-B9CD-40FF-8757-9063F15163C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71B240B8-77D8-451E-964D-1A078B835966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34</a:t>
            </a:fld>
            <a:endParaRPr lang="cs-CZ" altLang="cs-CZ"/>
          </a:p>
        </p:txBody>
      </p:sp>
      <p:sp>
        <p:nvSpPr>
          <p:cNvPr id="107523" name="Rectangle 1">
            <a:extLst>
              <a:ext uri="{FF2B5EF4-FFF2-40B4-BE49-F238E27FC236}">
                <a16:creationId xmlns:a16="http://schemas.microsoft.com/office/drawing/2014/main" id="{2BAC2069-E072-4F29-A068-BE5AFFC51B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7524" name="Rectangle 2">
            <a:extLst>
              <a:ext uri="{FF2B5EF4-FFF2-40B4-BE49-F238E27FC236}">
                <a16:creationId xmlns:a16="http://schemas.microsoft.com/office/drawing/2014/main" id="{DDE28FE7-2348-4D15-AF15-3994193ADB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>
            <a:extLst>
              <a:ext uri="{FF2B5EF4-FFF2-40B4-BE49-F238E27FC236}">
                <a16:creationId xmlns:a16="http://schemas.microsoft.com/office/drawing/2014/main" id="{B18DF8B8-90BF-4B08-B358-E2621A9EC6A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7D76BE93-7975-4D8B-9EF1-C684B08099A7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35</a:t>
            </a:fld>
            <a:endParaRPr lang="cs-CZ" altLang="cs-CZ"/>
          </a:p>
        </p:txBody>
      </p:sp>
      <p:sp>
        <p:nvSpPr>
          <p:cNvPr id="109571" name="Rectangle 1">
            <a:extLst>
              <a:ext uri="{FF2B5EF4-FFF2-40B4-BE49-F238E27FC236}">
                <a16:creationId xmlns:a16="http://schemas.microsoft.com/office/drawing/2014/main" id="{9BE627E4-7EA3-4E21-BC8C-4EE9F79134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9572" name="Rectangle 2">
            <a:extLst>
              <a:ext uri="{FF2B5EF4-FFF2-40B4-BE49-F238E27FC236}">
                <a16:creationId xmlns:a16="http://schemas.microsoft.com/office/drawing/2014/main" id="{422BDE03-7B24-48ED-95CE-8552E264D2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>
            <a:extLst>
              <a:ext uri="{FF2B5EF4-FFF2-40B4-BE49-F238E27FC236}">
                <a16:creationId xmlns:a16="http://schemas.microsoft.com/office/drawing/2014/main" id="{9274A6EB-9682-40D2-B02C-427DC871713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3CF15498-E757-4CBE-AD43-B2ADA58B7243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36</a:t>
            </a:fld>
            <a:endParaRPr lang="cs-CZ" altLang="cs-CZ"/>
          </a:p>
        </p:txBody>
      </p:sp>
      <p:sp>
        <p:nvSpPr>
          <p:cNvPr id="111619" name="Rectangle 1">
            <a:extLst>
              <a:ext uri="{FF2B5EF4-FFF2-40B4-BE49-F238E27FC236}">
                <a16:creationId xmlns:a16="http://schemas.microsoft.com/office/drawing/2014/main" id="{47D7263A-184B-407C-95E1-800C595405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11620" name="Rectangle 2">
            <a:extLst>
              <a:ext uri="{FF2B5EF4-FFF2-40B4-BE49-F238E27FC236}">
                <a16:creationId xmlns:a16="http://schemas.microsoft.com/office/drawing/2014/main" id="{F82AEEE6-05DA-4ED5-8544-FC01B0E43C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>
            <a:extLst>
              <a:ext uri="{FF2B5EF4-FFF2-40B4-BE49-F238E27FC236}">
                <a16:creationId xmlns:a16="http://schemas.microsoft.com/office/drawing/2014/main" id="{AE4CFBA1-1637-4F1F-95B2-C725300D6C6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0E99B322-3DB0-4E0D-97E7-BFBD8C8EDCDC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37</a:t>
            </a:fld>
            <a:endParaRPr lang="cs-CZ" altLang="cs-CZ"/>
          </a:p>
        </p:txBody>
      </p:sp>
      <p:sp>
        <p:nvSpPr>
          <p:cNvPr id="113667" name="Rectangle 1">
            <a:extLst>
              <a:ext uri="{FF2B5EF4-FFF2-40B4-BE49-F238E27FC236}">
                <a16:creationId xmlns:a16="http://schemas.microsoft.com/office/drawing/2014/main" id="{E13B38DC-6F24-44C3-BCCF-C27341F544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13668" name="Rectangle 2">
            <a:extLst>
              <a:ext uri="{FF2B5EF4-FFF2-40B4-BE49-F238E27FC236}">
                <a16:creationId xmlns:a16="http://schemas.microsoft.com/office/drawing/2014/main" id="{17D6412A-F1D3-46AB-AC87-BA1E2F2252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>
            <a:extLst>
              <a:ext uri="{FF2B5EF4-FFF2-40B4-BE49-F238E27FC236}">
                <a16:creationId xmlns:a16="http://schemas.microsoft.com/office/drawing/2014/main" id="{F36F99E2-3851-4FD4-828C-04BBB6B3903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9FFE7817-A8CE-43CA-84DC-30691427A58C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38</a:t>
            </a:fld>
            <a:endParaRPr lang="cs-CZ" altLang="cs-CZ"/>
          </a:p>
        </p:txBody>
      </p:sp>
      <p:sp>
        <p:nvSpPr>
          <p:cNvPr id="115715" name="Rectangle 1">
            <a:extLst>
              <a:ext uri="{FF2B5EF4-FFF2-40B4-BE49-F238E27FC236}">
                <a16:creationId xmlns:a16="http://schemas.microsoft.com/office/drawing/2014/main" id="{BB5D4729-E0BF-4B5B-8E55-FF8571904C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15716" name="Rectangle 2">
            <a:extLst>
              <a:ext uri="{FF2B5EF4-FFF2-40B4-BE49-F238E27FC236}">
                <a16:creationId xmlns:a16="http://schemas.microsoft.com/office/drawing/2014/main" id="{5CBB5AB9-C31C-4DBE-8D25-396E541F5F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>
            <a:extLst>
              <a:ext uri="{FF2B5EF4-FFF2-40B4-BE49-F238E27FC236}">
                <a16:creationId xmlns:a16="http://schemas.microsoft.com/office/drawing/2014/main" id="{B6FC4D04-F08C-4A88-ADBC-84F7CB0377F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FCC6D5B4-0A69-4BFE-9D3A-0B5A490D5691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39</a:t>
            </a:fld>
            <a:endParaRPr lang="cs-CZ" altLang="cs-CZ"/>
          </a:p>
        </p:txBody>
      </p:sp>
      <p:sp>
        <p:nvSpPr>
          <p:cNvPr id="117763" name="Rectangle 1">
            <a:extLst>
              <a:ext uri="{FF2B5EF4-FFF2-40B4-BE49-F238E27FC236}">
                <a16:creationId xmlns:a16="http://schemas.microsoft.com/office/drawing/2014/main" id="{775BA512-DA3E-439F-999B-3067F53E29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17764" name="Rectangle 2">
            <a:extLst>
              <a:ext uri="{FF2B5EF4-FFF2-40B4-BE49-F238E27FC236}">
                <a16:creationId xmlns:a16="http://schemas.microsoft.com/office/drawing/2014/main" id="{89AC92CF-2012-4CB5-95CD-BE4D48ED80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>
            <a:extLst>
              <a:ext uri="{FF2B5EF4-FFF2-40B4-BE49-F238E27FC236}">
                <a16:creationId xmlns:a16="http://schemas.microsoft.com/office/drawing/2014/main" id="{50475288-4DF7-4D6B-AF78-C75C07C4595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F267A6D2-D8CD-47CF-97F7-495E21E620AB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40</a:t>
            </a:fld>
            <a:endParaRPr lang="cs-CZ" altLang="cs-CZ"/>
          </a:p>
        </p:txBody>
      </p:sp>
      <p:sp>
        <p:nvSpPr>
          <p:cNvPr id="119811" name="Rectangle 1">
            <a:extLst>
              <a:ext uri="{FF2B5EF4-FFF2-40B4-BE49-F238E27FC236}">
                <a16:creationId xmlns:a16="http://schemas.microsoft.com/office/drawing/2014/main" id="{E83053F1-7C20-4B46-A79A-EB2F24334B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19812" name="Rectangle 2">
            <a:extLst>
              <a:ext uri="{FF2B5EF4-FFF2-40B4-BE49-F238E27FC236}">
                <a16:creationId xmlns:a16="http://schemas.microsoft.com/office/drawing/2014/main" id="{B9C87B6D-F283-470F-A8B8-E63478E2FB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>
            <a:extLst>
              <a:ext uri="{FF2B5EF4-FFF2-40B4-BE49-F238E27FC236}">
                <a16:creationId xmlns:a16="http://schemas.microsoft.com/office/drawing/2014/main" id="{F116311D-DE6C-4B52-92F4-CFB6539F1E5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52D4819F-707B-4B56-9291-97D150651DE4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41</a:t>
            </a:fld>
            <a:endParaRPr lang="cs-CZ" altLang="cs-CZ"/>
          </a:p>
        </p:txBody>
      </p:sp>
      <p:sp>
        <p:nvSpPr>
          <p:cNvPr id="121859" name="Rectangle 1">
            <a:extLst>
              <a:ext uri="{FF2B5EF4-FFF2-40B4-BE49-F238E27FC236}">
                <a16:creationId xmlns:a16="http://schemas.microsoft.com/office/drawing/2014/main" id="{199100E3-E4F1-46EA-BD8A-65E377B40F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21860" name="Rectangle 2">
            <a:extLst>
              <a:ext uri="{FF2B5EF4-FFF2-40B4-BE49-F238E27FC236}">
                <a16:creationId xmlns:a16="http://schemas.microsoft.com/office/drawing/2014/main" id="{DA3123B6-A5C4-46F7-9EC1-CAE6882001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CA113CEF-4938-4822-8D0D-0B03715C731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96E86313-E3BD-4943-9444-89137D1E2931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4</a:t>
            </a:fld>
            <a:endParaRPr lang="cs-CZ" altLang="cs-CZ"/>
          </a:p>
        </p:txBody>
      </p:sp>
      <p:sp>
        <p:nvSpPr>
          <p:cNvPr id="48131" name="Rectangle 1">
            <a:extLst>
              <a:ext uri="{FF2B5EF4-FFF2-40B4-BE49-F238E27FC236}">
                <a16:creationId xmlns:a16="http://schemas.microsoft.com/office/drawing/2014/main" id="{77B19C76-4F00-42D4-AFB6-278FBC9B0C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8132" name="Rectangle 2">
            <a:extLst>
              <a:ext uri="{FF2B5EF4-FFF2-40B4-BE49-F238E27FC236}">
                <a16:creationId xmlns:a16="http://schemas.microsoft.com/office/drawing/2014/main" id="{C0BDE8ED-9178-4835-B519-C0046BA8C6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>
            <a:extLst>
              <a:ext uri="{FF2B5EF4-FFF2-40B4-BE49-F238E27FC236}">
                <a16:creationId xmlns:a16="http://schemas.microsoft.com/office/drawing/2014/main" id="{9C709B8B-FC05-4599-B0B1-FBD5FED8D3D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A2DDD91F-E72E-4D43-9315-FD8B21656FDE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42</a:t>
            </a:fld>
            <a:endParaRPr lang="cs-CZ" altLang="cs-CZ"/>
          </a:p>
        </p:txBody>
      </p:sp>
      <p:sp>
        <p:nvSpPr>
          <p:cNvPr id="123907" name="Rectangle 1">
            <a:extLst>
              <a:ext uri="{FF2B5EF4-FFF2-40B4-BE49-F238E27FC236}">
                <a16:creationId xmlns:a16="http://schemas.microsoft.com/office/drawing/2014/main" id="{E795C548-11EB-448B-A62A-704C9CC5CD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23908" name="Rectangle 2">
            <a:extLst>
              <a:ext uri="{FF2B5EF4-FFF2-40B4-BE49-F238E27FC236}">
                <a16:creationId xmlns:a16="http://schemas.microsoft.com/office/drawing/2014/main" id="{F985C453-4FED-4B5A-B086-B16343899E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>
            <a:extLst>
              <a:ext uri="{FF2B5EF4-FFF2-40B4-BE49-F238E27FC236}">
                <a16:creationId xmlns:a16="http://schemas.microsoft.com/office/drawing/2014/main" id="{E2487F37-DE21-40F6-BDD5-86E2F3CDA00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4D8D608B-7D99-4E0D-83F6-F08463A92AC4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43</a:t>
            </a:fld>
            <a:endParaRPr lang="cs-CZ" altLang="cs-CZ"/>
          </a:p>
        </p:txBody>
      </p:sp>
      <p:sp>
        <p:nvSpPr>
          <p:cNvPr id="125955" name="Rectangle 1">
            <a:extLst>
              <a:ext uri="{FF2B5EF4-FFF2-40B4-BE49-F238E27FC236}">
                <a16:creationId xmlns:a16="http://schemas.microsoft.com/office/drawing/2014/main" id="{B9EB0917-5920-43BC-9647-A23194237C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25956" name="Rectangle 2">
            <a:extLst>
              <a:ext uri="{FF2B5EF4-FFF2-40B4-BE49-F238E27FC236}">
                <a16:creationId xmlns:a16="http://schemas.microsoft.com/office/drawing/2014/main" id="{15865BB5-CBA0-4991-B3E4-94AF6733CB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>
            <a:extLst>
              <a:ext uri="{FF2B5EF4-FFF2-40B4-BE49-F238E27FC236}">
                <a16:creationId xmlns:a16="http://schemas.microsoft.com/office/drawing/2014/main" id="{86618D35-AFCC-4501-80FF-95408D07A21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EE4E88F1-887B-4C7F-9082-18503993F544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44</a:t>
            </a:fld>
            <a:endParaRPr lang="cs-CZ" altLang="cs-CZ"/>
          </a:p>
        </p:txBody>
      </p:sp>
      <p:sp>
        <p:nvSpPr>
          <p:cNvPr id="128003" name="Rectangle 1">
            <a:extLst>
              <a:ext uri="{FF2B5EF4-FFF2-40B4-BE49-F238E27FC236}">
                <a16:creationId xmlns:a16="http://schemas.microsoft.com/office/drawing/2014/main" id="{2AADF6D1-D8C0-4D30-9ABA-19C363F0EB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28004" name="Rectangle 2">
            <a:extLst>
              <a:ext uri="{FF2B5EF4-FFF2-40B4-BE49-F238E27FC236}">
                <a16:creationId xmlns:a16="http://schemas.microsoft.com/office/drawing/2014/main" id="{98EDD2BA-1303-4238-82B4-7426240E06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>
            <a:extLst>
              <a:ext uri="{FF2B5EF4-FFF2-40B4-BE49-F238E27FC236}">
                <a16:creationId xmlns:a16="http://schemas.microsoft.com/office/drawing/2014/main" id="{9EE75D4F-1794-407B-A91B-0D15882AA22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270E3C71-A437-439C-9635-8FFB7361694F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45</a:t>
            </a:fld>
            <a:endParaRPr lang="cs-CZ" altLang="cs-CZ"/>
          </a:p>
        </p:txBody>
      </p:sp>
      <p:sp>
        <p:nvSpPr>
          <p:cNvPr id="130051" name="Rectangle 1">
            <a:extLst>
              <a:ext uri="{FF2B5EF4-FFF2-40B4-BE49-F238E27FC236}">
                <a16:creationId xmlns:a16="http://schemas.microsoft.com/office/drawing/2014/main" id="{C5D3682D-84D6-4430-B66D-7607F9B495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30052" name="Rectangle 2">
            <a:extLst>
              <a:ext uri="{FF2B5EF4-FFF2-40B4-BE49-F238E27FC236}">
                <a16:creationId xmlns:a16="http://schemas.microsoft.com/office/drawing/2014/main" id="{7651E855-CAD9-4E06-A931-A4D6D480F0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>
            <a:extLst>
              <a:ext uri="{FF2B5EF4-FFF2-40B4-BE49-F238E27FC236}">
                <a16:creationId xmlns:a16="http://schemas.microsoft.com/office/drawing/2014/main" id="{49995F6B-1B3F-4989-AD5C-9D707DD54D5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B4CC0CD5-711E-4B0C-9D6E-F867935ACD7F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46</a:t>
            </a:fld>
            <a:endParaRPr lang="cs-CZ" altLang="cs-CZ"/>
          </a:p>
        </p:txBody>
      </p:sp>
      <p:sp>
        <p:nvSpPr>
          <p:cNvPr id="132099" name="Rectangle 1">
            <a:extLst>
              <a:ext uri="{FF2B5EF4-FFF2-40B4-BE49-F238E27FC236}">
                <a16:creationId xmlns:a16="http://schemas.microsoft.com/office/drawing/2014/main" id="{86CC0F6E-C018-4AAC-8EA8-C1E7881606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32100" name="Rectangle 2">
            <a:extLst>
              <a:ext uri="{FF2B5EF4-FFF2-40B4-BE49-F238E27FC236}">
                <a16:creationId xmlns:a16="http://schemas.microsoft.com/office/drawing/2014/main" id="{7C02670F-8B23-44FE-9A95-C4AC662819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>
            <a:extLst>
              <a:ext uri="{FF2B5EF4-FFF2-40B4-BE49-F238E27FC236}">
                <a16:creationId xmlns:a16="http://schemas.microsoft.com/office/drawing/2014/main" id="{B847F4B7-1C73-4D7F-99F9-79180BB2C26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3AA024FA-1240-4371-A2D9-D6C58D1F2EB5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47</a:t>
            </a:fld>
            <a:endParaRPr lang="cs-CZ" altLang="cs-CZ"/>
          </a:p>
        </p:txBody>
      </p:sp>
      <p:sp>
        <p:nvSpPr>
          <p:cNvPr id="136195" name="Rectangle 1">
            <a:extLst>
              <a:ext uri="{FF2B5EF4-FFF2-40B4-BE49-F238E27FC236}">
                <a16:creationId xmlns:a16="http://schemas.microsoft.com/office/drawing/2014/main" id="{FED2E63D-92AC-4051-8C03-03D4B85E17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36196" name="Rectangle 2">
            <a:extLst>
              <a:ext uri="{FF2B5EF4-FFF2-40B4-BE49-F238E27FC236}">
                <a16:creationId xmlns:a16="http://schemas.microsoft.com/office/drawing/2014/main" id="{A9280D91-7B7D-4AE2-83B3-4E647513A3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>
            <a:extLst>
              <a:ext uri="{FF2B5EF4-FFF2-40B4-BE49-F238E27FC236}">
                <a16:creationId xmlns:a16="http://schemas.microsoft.com/office/drawing/2014/main" id="{7314ED5D-04CA-46C1-935A-03A8FC4A0AF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9CACC793-35BC-45CA-A492-A17B93F14C2F}" type="slidenum">
              <a:rPr lang="cs-CZ" altLang="cs-CZ">
                <a:solidFill>
                  <a:srgbClr val="FFFFFF"/>
                </a:solidFill>
              </a:rPr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48</a:t>
            </a:fld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138243" name="Rectangle 1">
            <a:extLst>
              <a:ext uri="{FF2B5EF4-FFF2-40B4-BE49-F238E27FC236}">
                <a16:creationId xmlns:a16="http://schemas.microsoft.com/office/drawing/2014/main" id="{9815AAF5-8376-4C44-B535-009A7CABAF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38244" name="Rectangle 2">
            <a:extLst>
              <a:ext uri="{FF2B5EF4-FFF2-40B4-BE49-F238E27FC236}">
                <a16:creationId xmlns:a16="http://schemas.microsoft.com/office/drawing/2014/main" id="{81B364BE-765D-41E6-AE7B-FC5C53CC79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>
            <a:extLst>
              <a:ext uri="{FF2B5EF4-FFF2-40B4-BE49-F238E27FC236}">
                <a16:creationId xmlns:a16="http://schemas.microsoft.com/office/drawing/2014/main" id="{C3E2CCDA-C9EF-4017-84FC-0992512C420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E90E9863-067E-4FAB-AEA2-6C1674A8B3E5}" type="slidenum">
              <a:rPr lang="cs-CZ" altLang="cs-CZ">
                <a:solidFill>
                  <a:srgbClr val="FFFFFF"/>
                </a:solidFill>
              </a:rPr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49</a:t>
            </a:fld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140291" name="Text Box 1">
            <a:extLst>
              <a:ext uri="{FF2B5EF4-FFF2-40B4-BE49-F238E27FC236}">
                <a16:creationId xmlns:a16="http://schemas.microsoft.com/office/drawing/2014/main" id="{A3079B90-F546-434E-9B84-C3ECFFE4C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E0A5CB2B-CDCC-4E50-A638-8FE3CBA8F5FE}" type="slidenum">
              <a:rPr lang="cs-CZ" altLang="cs-CZ" b="0">
                <a:solidFill>
                  <a:srgbClr val="FFFFFF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49</a:t>
            </a:fld>
            <a:endParaRPr lang="cs-CZ" altLang="cs-CZ" b="0">
              <a:solidFill>
                <a:srgbClr val="FFFFFF"/>
              </a:solidFill>
            </a:endParaRPr>
          </a:p>
        </p:txBody>
      </p:sp>
      <p:sp>
        <p:nvSpPr>
          <p:cNvPr id="140292" name="Rectangle 2">
            <a:extLst>
              <a:ext uri="{FF2B5EF4-FFF2-40B4-BE49-F238E27FC236}">
                <a16:creationId xmlns:a16="http://schemas.microsoft.com/office/drawing/2014/main" id="{5045B158-AB74-42E4-9E3F-4315C96DAC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40293" name="Rectangle 3">
            <a:extLst>
              <a:ext uri="{FF2B5EF4-FFF2-40B4-BE49-F238E27FC236}">
                <a16:creationId xmlns:a16="http://schemas.microsoft.com/office/drawing/2014/main" id="{656F87F3-B19C-41BF-9938-DE5815C286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>
            <a:extLst>
              <a:ext uri="{FF2B5EF4-FFF2-40B4-BE49-F238E27FC236}">
                <a16:creationId xmlns:a16="http://schemas.microsoft.com/office/drawing/2014/main" id="{58947625-6941-4E6D-B057-D8EBBEB912C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0003F23D-D4A5-41A4-85C5-3590042E9CDD}" type="slidenum">
              <a:rPr lang="cs-CZ" altLang="cs-CZ">
                <a:solidFill>
                  <a:srgbClr val="FFFFFF"/>
                </a:solidFill>
              </a:rPr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50</a:t>
            </a:fld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142339" name="Text Box 1">
            <a:extLst>
              <a:ext uri="{FF2B5EF4-FFF2-40B4-BE49-F238E27FC236}">
                <a16:creationId xmlns:a16="http://schemas.microsoft.com/office/drawing/2014/main" id="{AB3612B3-A5D9-4DBA-B4B2-211737631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955BF2C-6F36-4F38-BAC7-05B036040CF1}" type="slidenum">
              <a:rPr lang="cs-CZ" altLang="cs-CZ" b="0">
                <a:solidFill>
                  <a:srgbClr val="FFFFFF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50</a:t>
            </a:fld>
            <a:endParaRPr lang="cs-CZ" altLang="cs-CZ" b="0">
              <a:solidFill>
                <a:srgbClr val="FFFFFF"/>
              </a:solidFill>
            </a:endParaRPr>
          </a:p>
        </p:txBody>
      </p:sp>
      <p:sp>
        <p:nvSpPr>
          <p:cNvPr id="142340" name="Rectangle 2">
            <a:extLst>
              <a:ext uri="{FF2B5EF4-FFF2-40B4-BE49-F238E27FC236}">
                <a16:creationId xmlns:a16="http://schemas.microsoft.com/office/drawing/2014/main" id="{BF24F53F-7215-4609-8CC3-D956EE2A8A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42341" name="Rectangle 3">
            <a:extLst>
              <a:ext uri="{FF2B5EF4-FFF2-40B4-BE49-F238E27FC236}">
                <a16:creationId xmlns:a16="http://schemas.microsoft.com/office/drawing/2014/main" id="{ECAD055C-3934-4A44-B167-72563C537F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>
            <a:extLst>
              <a:ext uri="{FF2B5EF4-FFF2-40B4-BE49-F238E27FC236}">
                <a16:creationId xmlns:a16="http://schemas.microsoft.com/office/drawing/2014/main" id="{73950588-70EB-4264-BE45-405B7C14B34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67968763-D65D-4B4F-83EE-62E86D3417E9}" type="slidenum">
              <a:rPr lang="cs-CZ" altLang="cs-CZ">
                <a:solidFill>
                  <a:srgbClr val="FFFFFF"/>
                </a:solidFill>
              </a:rPr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51</a:t>
            </a:fld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144387" name="Text Box 1">
            <a:extLst>
              <a:ext uri="{FF2B5EF4-FFF2-40B4-BE49-F238E27FC236}">
                <a16:creationId xmlns:a16="http://schemas.microsoft.com/office/drawing/2014/main" id="{A75930C2-7AAC-4FBC-932E-CDF8F76F9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10EC12D-0160-47AC-978F-CE69AE76C3A3}" type="slidenum">
              <a:rPr lang="cs-CZ" altLang="cs-CZ" b="0">
                <a:solidFill>
                  <a:srgbClr val="FFFFFF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51</a:t>
            </a:fld>
            <a:endParaRPr lang="cs-CZ" altLang="cs-CZ" b="0">
              <a:solidFill>
                <a:srgbClr val="FFFFFF"/>
              </a:solidFill>
            </a:endParaRPr>
          </a:p>
        </p:txBody>
      </p:sp>
      <p:sp>
        <p:nvSpPr>
          <p:cNvPr id="144388" name="Rectangle 2">
            <a:extLst>
              <a:ext uri="{FF2B5EF4-FFF2-40B4-BE49-F238E27FC236}">
                <a16:creationId xmlns:a16="http://schemas.microsoft.com/office/drawing/2014/main" id="{F3E458F8-E01B-4F2F-8627-512BF44011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44389" name="Rectangle 3">
            <a:extLst>
              <a:ext uri="{FF2B5EF4-FFF2-40B4-BE49-F238E27FC236}">
                <a16:creationId xmlns:a16="http://schemas.microsoft.com/office/drawing/2014/main" id="{34AA3823-BF69-423A-AF08-6A4B4A18C8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24BA26A4-9C60-4551-91F8-F2C95D69AA1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83BA84B9-5566-4775-B6CC-668A703CF64B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5</a:t>
            </a:fld>
            <a:endParaRPr lang="cs-CZ" altLang="cs-CZ"/>
          </a:p>
        </p:txBody>
      </p:sp>
      <p:sp>
        <p:nvSpPr>
          <p:cNvPr id="50179" name="Rectangle 1">
            <a:extLst>
              <a:ext uri="{FF2B5EF4-FFF2-40B4-BE49-F238E27FC236}">
                <a16:creationId xmlns:a16="http://schemas.microsoft.com/office/drawing/2014/main" id="{88DF0C85-7115-4A77-827A-F02092A49A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0180" name="Rectangle 2">
            <a:extLst>
              <a:ext uri="{FF2B5EF4-FFF2-40B4-BE49-F238E27FC236}">
                <a16:creationId xmlns:a16="http://schemas.microsoft.com/office/drawing/2014/main" id="{85A9CC53-F1EB-433E-8618-03757D37EA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>
            <a:extLst>
              <a:ext uri="{FF2B5EF4-FFF2-40B4-BE49-F238E27FC236}">
                <a16:creationId xmlns:a16="http://schemas.microsoft.com/office/drawing/2014/main" id="{B82ECC5B-7E40-4108-918C-46E5917DAA1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9C2C980D-4FD6-480D-B003-4DCF9B3A2729}" type="slidenum">
              <a:rPr lang="cs-CZ" altLang="cs-CZ">
                <a:solidFill>
                  <a:srgbClr val="FFFFFF"/>
                </a:solidFill>
              </a:rPr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52</a:t>
            </a:fld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146435" name="Text Box 1">
            <a:extLst>
              <a:ext uri="{FF2B5EF4-FFF2-40B4-BE49-F238E27FC236}">
                <a16:creationId xmlns:a16="http://schemas.microsoft.com/office/drawing/2014/main" id="{9AFB54FB-6C16-42BC-B9A7-05C9E0D67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6C4D437-0AC0-4BC6-AF74-3DD12E3E9A3E}" type="slidenum">
              <a:rPr lang="cs-CZ" altLang="cs-CZ" b="0">
                <a:solidFill>
                  <a:srgbClr val="FFFFFF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52</a:t>
            </a:fld>
            <a:endParaRPr lang="cs-CZ" altLang="cs-CZ" b="0">
              <a:solidFill>
                <a:srgbClr val="FFFFFF"/>
              </a:solidFill>
            </a:endParaRPr>
          </a:p>
        </p:txBody>
      </p:sp>
      <p:sp>
        <p:nvSpPr>
          <p:cNvPr id="146436" name="Rectangle 2">
            <a:extLst>
              <a:ext uri="{FF2B5EF4-FFF2-40B4-BE49-F238E27FC236}">
                <a16:creationId xmlns:a16="http://schemas.microsoft.com/office/drawing/2014/main" id="{911A289C-1B83-4AAF-BA51-E9F7F6B755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46437" name="Rectangle 3">
            <a:extLst>
              <a:ext uri="{FF2B5EF4-FFF2-40B4-BE49-F238E27FC236}">
                <a16:creationId xmlns:a16="http://schemas.microsoft.com/office/drawing/2014/main" id="{972B1814-02D3-44F1-B21C-752CCE0A43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>
            <a:extLst>
              <a:ext uri="{FF2B5EF4-FFF2-40B4-BE49-F238E27FC236}">
                <a16:creationId xmlns:a16="http://schemas.microsoft.com/office/drawing/2014/main" id="{119025A7-4ECF-4222-9A1F-983EA33BAA2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75EE6F4C-77BF-4309-AAFA-49BDD7CCD322}" type="slidenum">
              <a:rPr lang="cs-CZ" altLang="cs-CZ">
                <a:solidFill>
                  <a:srgbClr val="FFFFFF"/>
                </a:solidFill>
              </a:rPr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53</a:t>
            </a:fld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148483" name="Text Box 1">
            <a:extLst>
              <a:ext uri="{FF2B5EF4-FFF2-40B4-BE49-F238E27FC236}">
                <a16:creationId xmlns:a16="http://schemas.microsoft.com/office/drawing/2014/main" id="{96FF66C8-B851-47BE-904C-476F5AEE5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545ED61-8056-4E35-B812-221CD89D6889}" type="slidenum">
              <a:rPr lang="cs-CZ" altLang="cs-CZ" b="0">
                <a:solidFill>
                  <a:srgbClr val="FFFFFF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53</a:t>
            </a:fld>
            <a:endParaRPr lang="cs-CZ" altLang="cs-CZ" b="0">
              <a:solidFill>
                <a:srgbClr val="FFFFFF"/>
              </a:solidFill>
            </a:endParaRPr>
          </a:p>
        </p:txBody>
      </p:sp>
      <p:sp>
        <p:nvSpPr>
          <p:cNvPr id="148484" name="Rectangle 2">
            <a:extLst>
              <a:ext uri="{FF2B5EF4-FFF2-40B4-BE49-F238E27FC236}">
                <a16:creationId xmlns:a16="http://schemas.microsoft.com/office/drawing/2014/main" id="{D79469DA-03E6-4668-8598-34BEA97153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48485" name="Rectangle 3">
            <a:extLst>
              <a:ext uri="{FF2B5EF4-FFF2-40B4-BE49-F238E27FC236}">
                <a16:creationId xmlns:a16="http://schemas.microsoft.com/office/drawing/2014/main" id="{16ABCF13-2462-45B4-964C-0726B38BD1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>
            <a:extLst>
              <a:ext uri="{FF2B5EF4-FFF2-40B4-BE49-F238E27FC236}">
                <a16:creationId xmlns:a16="http://schemas.microsoft.com/office/drawing/2014/main" id="{EE811C34-B91A-4304-9864-FBF59CAD838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66FFD389-85D2-4C64-ADE0-9E7271F0D9E8}" type="slidenum">
              <a:rPr lang="cs-CZ" altLang="cs-CZ">
                <a:solidFill>
                  <a:srgbClr val="FFFFFF"/>
                </a:solidFill>
              </a:rPr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54</a:t>
            </a:fld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150531" name="Text Box 1">
            <a:extLst>
              <a:ext uri="{FF2B5EF4-FFF2-40B4-BE49-F238E27FC236}">
                <a16:creationId xmlns:a16="http://schemas.microsoft.com/office/drawing/2014/main" id="{A635EADC-8FCA-4FF0-88CD-E99B067CD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FD39C66-110C-4361-8CA9-0B8346F858C3}" type="slidenum">
              <a:rPr lang="cs-CZ" altLang="cs-CZ" b="0">
                <a:solidFill>
                  <a:srgbClr val="FFFFFF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54</a:t>
            </a:fld>
            <a:endParaRPr lang="cs-CZ" altLang="cs-CZ" b="0">
              <a:solidFill>
                <a:srgbClr val="FFFFFF"/>
              </a:solidFill>
            </a:endParaRPr>
          </a:p>
        </p:txBody>
      </p:sp>
      <p:sp>
        <p:nvSpPr>
          <p:cNvPr id="150532" name="Rectangle 2">
            <a:extLst>
              <a:ext uri="{FF2B5EF4-FFF2-40B4-BE49-F238E27FC236}">
                <a16:creationId xmlns:a16="http://schemas.microsoft.com/office/drawing/2014/main" id="{664CA537-5CB0-4F34-BA8E-9CC302345C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50533" name="Rectangle 3">
            <a:extLst>
              <a:ext uri="{FF2B5EF4-FFF2-40B4-BE49-F238E27FC236}">
                <a16:creationId xmlns:a16="http://schemas.microsoft.com/office/drawing/2014/main" id="{AF2F381F-0AD4-4330-9F29-065937C79C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>
            <a:extLst>
              <a:ext uri="{FF2B5EF4-FFF2-40B4-BE49-F238E27FC236}">
                <a16:creationId xmlns:a16="http://schemas.microsoft.com/office/drawing/2014/main" id="{D6594868-EB4F-7A76-9501-52BECE52C59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CD6B283C-24F9-4DA0-BDB6-802D3E26A800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DejaVu Sans" panose="020B06030308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57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DejaVu Sans" panose="020B0603030804020204" pitchFamily="34" charset="0"/>
            </a:endParaRPr>
          </a:p>
        </p:txBody>
      </p:sp>
      <p:sp>
        <p:nvSpPr>
          <p:cNvPr id="125955" name="Rectangle 1">
            <a:extLst>
              <a:ext uri="{FF2B5EF4-FFF2-40B4-BE49-F238E27FC236}">
                <a16:creationId xmlns:a16="http://schemas.microsoft.com/office/drawing/2014/main" id="{7E3AB927-C8DF-9C5C-511D-3634BBF3DD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25956" name="Rectangle 2">
            <a:extLst>
              <a:ext uri="{FF2B5EF4-FFF2-40B4-BE49-F238E27FC236}">
                <a16:creationId xmlns:a16="http://schemas.microsoft.com/office/drawing/2014/main" id="{7564B579-F1FB-4741-95F1-BFA7AADFE4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5615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>
            <a:extLst>
              <a:ext uri="{FF2B5EF4-FFF2-40B4-BE49-F238E27FC236}">
                <a16:creationId xmlns:a16="http://schemas.microsoft.com/office/drawing/2014/main" id="{3F62C9E1-05AB-248E-90C7-A5705F9584F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F6D3662E-B0A1-47A7-9A40-C3CB00055ED0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DejaVu Sans" panose="020B06030308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58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DejaVu Sans" panose="020B0603030804020204" pitchFamily="34" charset="0"/>
            </a:endParaRPr>
          </a:p>
        </p:txBody>
      </p:sp>
      <p:sp>
        <p:nvSpPr>
          <p:cNvPr id="128003" name="Rectangle 1">
            <a:extLst>
              <a:ext uri="{FF2B5EF4-FFF2-40B4-BE49-F238E27FC236}">
                <a16:creationId xmlns:a16="http://schemas.microsoft.com/office/drawing/2014/main" id="{7E917322-DA87-DC37-0DBF-0962404A90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28004" name="Rectangle 2">
            <a:extLst>
              <a:ext uri="{FF2B5EF4-FFF2-40B4-BE49-F238E27FC236}">
                <a16:creationId xmlns:a16="http://schemas.microsoft.com/office/drawing/2014/main" id="{57492B6A-E970-A29F-4EFA-E9AE0E6F20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45492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>
            <a:extLst>
              <a:ext uri="{FF2B5EF4-FFF2-40B4-BE49-F238E27FC236}">
                <a16:creationId xmlns:a16="http://schemas.microsoft.com/office/drawing/2014/main" id="{FBE5FDB6-A107-4C56-AB04-530DF6F1800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372D9A8D-ECBA-4338-AAD3-BC1DF5C847A0}" type="slidenum">
              <a:rPr lang="cs-CZ" altLang="cs-CZ">
                <a:solidFill>
                  <a:srgbClr val="FFFFFF"/>
                </a:solidFill>
              </a:rPr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59</a:t>
            </a:fld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152579" name="Text Box 1">
            <a:extLst>
              <a:ext uri="{FF2B5EF4-FFF2-40B4-BE49-F238E27FC236}">
                <a16:creationId xmlns:a16="http://schemas.microsoft.com/office/drawing/2014/main" id="{596F752C-EE54-4630-843A-924CFA73F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97C2FB11-EF5C-490F-83BF-FEA65A812703}" type="slidenum">
              <a:rPr lang="cs-CZ" altLang="cs-CZ" b="0">
                <a:solidFill>
                  <a:srgbClr val="FFFFFF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59</a:t>
            </a:fld>
            <a:endParaRPr lang="cs-CZ" altLang="cs-CZ" b="0">
              <a:solidFill>
                <a:srgbClr val="FFFFFF"/>
              </a:solidFill>
            </a:endParaRPr>
          </a:p>
        </p:txBody>
      </p:sp>
      <p:sp>
        <p:nvSpPr>
          <p:cNvPr id="152580" name="Rectangle 2">
            <a:extLst>
              <a:ext uri="{FF2B5EF4-FFF2-40B4-BE49-F238E27FC236}">
                <a16:creationId xmlns:a16="http://schemas.microsoft.com/office/drawing/2014/main" id="{EA5C6751-B98D-4A16-A939-7D6550B9EC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52581" name="Rectangle 3">
            <a:extLst>
              <a:ext uri="{FF2B5EF4-FFF2-40B4-BE49-F238E27FC236}">
                <a16:creationId xmlns:a16="http://schemas.microsoft.com/office/drawing/2014/main" id="{EFAF2F5D-6A9F-4C9A-943C-1E93A6B8D0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>
            <a:extLst>
              <a:ext uri="{FF2B5EF4-FFF2-40B4-BE49-F238E27FC236}">
                <a16:creationId xmlns:a16="http://schemas.microsoft.com/office/drawing/2014/main" id="{EBE2A250-5467-4194-90A7-8D72740F725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2148B777-588C-487F-A5EB-0AFAF2076D89}" type="slidenum">
              <a:rPr lang="cs-CZ" altLang="cs-CZ">
                <a:solidFill>
                  <a:srgbClr val="FFFFFF"/>
                </a:solidFill>
              </a:rPr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60</a:t>
            </a:fld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154627" name="Text Box 1">
            <a:extLst>
              <a:ext uri="{FF2B5EF4-FFF2-40B4-BE49-F238E27FC236}">
                <a16:creationId xmlns:a16="http://schemas.microsoft.com/office/drawing/2014/main" id="{C662A2BE-BC23-47F0-9299-5A51835F6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C3B21A-DD54-421C-B3D2-81DE0E4BA95E}" type="slidenum">
              <a:rPr lang="cs-CZ" altLang="cs-CZ" b="0">
                <a:solidFill>
                  <a:srgbClr val="FFFFFF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60</a:t>
            </a:fld>
            <a:endParaRPr lang="cs-CZ" altLang="cs-CZ" b="0">
              <a:solidFill>
                <a:srgbClr val="FFFFFF"/>
              </a:solidFill>
            </a:endParaRPr>
          </a:p>
        </p:txBody>
      </p:sp>
      <p:sp>
        <p:nvSpPr>
          <p:cNvPr id="154628" name="Rectangle 2">
            <a:extLst>
              <a:ext uri="{FF2B5EF4-FFF2-40B4-BE49-F238E27FC236}">
                <a16:creationId xmlns:a16="http://schemas.microsoft.com/office/drawing/2014/main" id="{C44B8C36-794B-4995-8145-E28D4465FE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54629" name="Rectangle 3">
            <a:extLst>
              <a:ext uri="{FF2B5EF4-FFF2-40B4-BE49-F238E27FC236}">
                <a16:creationId xmlns:a16="http://schemas.microsoft.com/office/drawing/2014/main" id="{FEF300D5-0AA9-42CD-9963-E137D126CF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>
            <a:extLst>
              <a:ext uri="{FF2B5EF4-FFF2-40B4-BE49-F238E27FC236}">
                <a16:creationId xmlns:a16="http://schemas.microsoft.com/office/drawing/2014/main" id="{25DB531B-DCD1-4606-9345-FBA19284BDC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349509C5-6042-4673-8BB1-06AF86C72FC9}" type="slidenum">
              <a:rPr lang="cs-CZ" altLang="cs-CZ">
                <a:solidFill>
                  <a:srgbClr val="FFFFFF"/>
                </a:solidFill>
              </a:rPr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61</a:t>
            </a:fld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156675" name="Text Box 1">
            <a:extLst>
              <a:ext uri="{FF2B5EF4-FFF2-40B4-BE49-F238E27FC236}">
                <a16:creationId xmlns:a16="http://schemas.microsoft.com/office/drawing/2014/main" id="{D5C726DB-FCA4-465B-BC96-A3D24BA48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381705C-47D8-4E34-81F6-EF32761F8E93}" type="slidenum">
              <a:rPr lang="cs-CZ" altLang="cs-CZ" b="0">
                <a:solidFill>
                  <a:srgbClr val="FFFFFF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61</a:t>
            </a:fld>
            <a:endParaRPr lang="cs-CZ" altLang="cs-CZ" b="0">
              <a:solidFill>
                <a:srgbClr val="FFFFFF"/>
              </a:solidFill>
            </a:endParaRPr>
          </a:p>
        </p:txBody>
      </p:sp>
      <p:sp>
        <p:nvSpPr>
          <p:cNvPr id="156676" name="Rectangle 2">
            <a:extLst>
              <a:ext uri="{FF2B5EF4-FFF2-40B4-BE49-F238E27FC236}">
                <a16:creationId xmlns:a16="http://schemas.microsoft.com/office/drawing/2014/main" id="{862ECDD1-91F5-4DB5-B741-301387EB21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56677" name="Rectangle 3">
            <a:extLst>
              <a:ext uri="{FF2B5EF4-FFF2-40B4-BE49-F238E27FC236}">
                <a16:creationId xmlns:a16="http://schemas.microsoft.com/office/drawing/2014/main" id="{ACFF414A-6E58-4C97-91F9-E14A9B8A1A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>
            <a:extLst>
              <a:ext uri="{FF2B5EF4-FFF2-40B4-BE49-F238E27FC236}">
                <a16:creationId xmlns:a16="http://schemas.microsoft.com/office/drawing/2014/main" id="{CC20801F-4F28-4B9F-857A-265FC230709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72ABC958-4C8A-4EDB-A7FA-C92D940A881D}" type="slidenum">
              <a:rPr lang="cs-CZ" altLang="cs-CZ">
                <a:solidFill>
                  <a:srgbClr val="FFFFFF"/>
                </a:solidFill>
              </a:rPr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62</a:t>
            </a:fld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158723" name="Text Box 1">
            <a:extLst>
              <a:ext uri="{FF2B5EF4-FFF2-40B4-BE49-F238E27FC236}">
                <a16:creationId xmlns:a16="http://schemas.microsoft.com/office/drawing/2014/main" id="{A61A7CA7-A3E6-4677-AD5F-AD61A5CBC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84A299E-99E2-43B1-AEA0-B83BE939E911}" type="slidenum">
              <a:rPr lang="cs-CZ" altLang="cs-CZ" b="0">
                <a:solidFill>
                  <a:srgbClr val="FFFFFF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62</a:t>
            </a:fld>
            <a:endParaRPr lang="cs-CZ" altLang="cs-CZ" b="0">
              <a:solidFill>
                <a:srgbClr val="FFFFFF"/>
              </a:solidFill>
            </a:endParaRPr>
          </a:p>
        </p:txBody>
      </p:sp>
      <p:sp>
        <p:nvSpPr>
          <p:cNvPr id="158724" name="Rectangle 2">
            <a:extLst>
              <a:ext uri="{FF2B5EF4-FFF2-40B4-BE49-F238E27FC236}">
                <a16:creationId xmlns:a16="http://schemas.microsoft.com/office/drawing/2014/main" id="{B481E9FF-F894-434E-B6B2-6C3241D8AB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58725" name="Rectangle 3">
            <a:extLst>
              <a:ext uri="{FF2B5EF4-FFF2-40B4-BE49-F238E27FC236}">
                <a16:creationId xmlns:a16="http://schemas.microsoft.com/office/drawing/2014/main" id="{1F705223-8D57-490F-A2D1-807F89E3D5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2DB1D890-20A3-474F-B8F3-A01F52F8AE2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49997ACC-4F7C-4593-A9B3-CB097940CFE7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6</a:t>
            </a:fld>
            <a:endParaRPr lang="cs-CZ" altLang="cs-CZ"/>
          </a:p>
        </p:txBody>
      </p:sp>
      <p:sp>
        <p:nvSpPr>
          <p:cNvPr id="52227" name="Rectangle 1">
            <a:extLst>
              <a:ext uri="{FF2B5EF4-FFF2-40B4-BE49-F238E27FC236}">
                <a16:creationId xmlns:a16="http://schemas.microsoft.com/office/drawing/2014/main" id="{910A276C-C858-424B-81C9-D369F5ACFB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2228" name="Rectangle 2">
            <a:extLst>
              <a:ext uri="{FF2B5EF4-FFF2-40B4-BE49-F238E27FC236}">
                <a16:creationId xmlns:a16="http://schemas.microsoft.com/office/drawing/2014/main" id="{6605FD70-D42F-4521-8A05-22B1343A47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0B5C0AD0-5719-4DD3-AB84-0A44770D1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A7F18DEA-1299-42F8-B1DE-8E242C0E7B56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7</a:t>
            </a:fld>
            <a:endParaRPr lang="cs-CZ" altLang="cs-CZ"/>
          </a:p>
        </p:txBody>
      </p:sp>
      <p:sp>
        <p:nvSpPr>
          <p:cNvPr id="54275" name="Rectangle 1">
            <a:extLst>
              <a:ext uri="{FF2B5EF4-FFF2-40B4-BE49-F238E27FC236}">
                <a16:creationId xmlns:a16="http://schemas.microsoft.com/office/drawing/2014/main" id="{C42490E5-55D3-4146-8988-64CC7CC70F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4276" name="Rectangle 2">
            <a:extLst>
              <a:ext uri="{FF2B5EF4-FFF2-40B4-BE49-F238E27FC236}">
                <a16:creationId xmlns:a16="http://schemas.microsoft.com/office/drawing/2014/main" id="{065BC2D1-7F4B-4154-9E45-16A5E8E959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9B97AF1C-9369-45A5-A8C7-CFA77703B07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04BB5F37-21D1-4F79-B268-5DA24604FF7B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8</a:t>
            </a:fld>
            <a:endParaRPr lang="cs-CZ" altLang="cs-CZ"/>
          </a:p>
        </p:txBody>
      </p:sp>
      <p:sp>
        <p:nvSpPr>
          <p:cNvPr id="56323" name="Rectangle 1">
            <a:extLst>
              <a:ext uri="{FF2B5EF4-FFF2-40B4-BE49-F238E27FC236}">
                <a16:creationId xmlns:a16="http://schemas.microsoft.com/office/drawing/2014/main" id="{A250D3A0-0EC0-4DE5-951D-AF9746A611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6324" name="Rectangle 2">
            <a:extLst>
              <a:ext uri="{FF2B5EF4-FFF2-40B4-BE49-F238E27FC236}">
                <a16:creationId xmlns:a16="http://schemas.microsoft.com/office/drawing/2014/main" id="{FD4EB5B6-C0E8-42EE-9089-BAAD700180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5FCE174B-067B-46E9-A572-F80A732AE25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79AFF607-4BD0-4B4C-B075-9C246F8987EF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9</a:t>
            </a:fld>
            <a:endParaRPr lang="cs-CZ" altLang="cs-CZ"/>
          </a:p>
        </p:txBody>
      </p:sp>
      <p:sp>
        <p:nvSpPr>
          <p:cNvPr id="58371" name="Rectangle 1">
            <a:extLst>
              <a:ext uri="{FF2B5EF4-FFF2-40B4-BE49-F238E27FC236}">
                <a16:creationId xmlns:a16="http://schemas.microsoft.com/office/drawing/2014/main" id="{DBDAA0D6-B308-4414-BCCE-1F86F258EB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8372" name="Rectangle 2">
            <a:extLst>
              <a:ext uri="{FF2B5EF4-FFF2-40B4-BE49-F238E27FC236}">
                <a16:creationId xmlns:a16="http://schemas.microsoft.com/office/drawing/2014/main" id="{674645A8-2EF6-47C0-9E0F-714A10B5E4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ED67A67-F89C-4426-899F-17BE56565B0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8082F9-320D-43F7-850F-0B57A09F239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16499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2F36E2A-287F-4827-8BB5-C2E7BE543CD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49CAC-9AC9-4154-A4A9-D4A4E201B19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865388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F0ECD16-370B-4933-A8D5-E22EE4803BC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DF97D-EEF7-4CA5-B0D4-AF4B0573D4E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455686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F2BFFAE-53C6-4C3D-B37E-B40CDB81C4D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5B46A-05FB-4892-B0C3-03082301171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5152181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4DFC9B8-58A5-4961-A106-1969722CC06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2F3DC-0EF3-49A0-A1AC-1569B3FADCA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577562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CBA7B6-54D9-46F7-AADA-8762AEA5C96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82556-639E-496C-B117-7144D53479E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5750113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88E7D15-7C06-453A-8FF3-4FF9A15A238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7337F-665B-426B-93E5-20DEDA34B97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9479073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3D242D8-897A-435A-8819-F5100809A08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43EF5E-D8F8-43F8-AB11-5A1CA52E86D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597873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B2F68992-0859-4349-B8F4-DA512CF35F7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F4FDA-72DC-4551-85B5-97B3C1644B3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6487410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18D34C-4002-427F-8ABD-329185A93E2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DCE14-385A-4728-90B9-52D87752E9E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5751895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80B53C-B3DD-408E-9100-83E82946A84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16AC7-7BB9-423E-865E-43256C51B32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8820738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DF956F1-41B1-4632-96F6-34C084376A3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E9A4D-1149-4991-BE65-8FB0C5EE242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74855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463550"/>
            <a:ext cx="1941513" cy="56308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6900" cy="563086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03949F9-C4FB-430C-B12D-D89A02EAF4C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5C8F4-54A4-48D2-AD64-BF9B1875909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4787051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463550"/>
            <a:ext cx="1941513" cy="56308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6900" cy="563086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BEE156B-A080-48DE-89B1-2742961641F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8C617-E274-43D0-84DB-CACB054351D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2128444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4DAB822-9364-41D3-A2EF-C6D5DCCA7CC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A09F0-4AD9-44BE-9342-3AE14622B7B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7284805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4D787F7-2422-40E3-AA40-0DD03769E12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2B6E8-B647-4614-8791-A5A1940D1E6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835095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61538F9-22F8-46FD-BBEF-F8AD5F95B97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58413-9650-472F-AB4B-D6EE7D6F2E5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4388640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332AA8-8844-4C9F-A1B6-5A94546C724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D4F59-E128-4211-9CBD-EB5920146D5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7522809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D4EA069-EE7B-4275-81EB-96E8D886527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7F9A3-D59D-4E72-9337-8FA71E6CCE4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1134785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61ECC34-A5C9-43CC-9AEA-1FCDB33A9C3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FCCCF-B234-49C6-BB41-F148AA6DAE4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7996718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31521E22-A7E4-4D52-AE1B-7F7BF3A4962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40428-4B12-4265-99D8-DA9E9A9E351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5765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5D8602-373A-4908-AA9D-0EE947588E9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CFC54-5EED-4D51-A18C-63CB7C522A7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1412350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7CE487-C3D8-437B-A2FE-90168A9E1B7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D13F5-23E7-4723-B03D-DCB5F811429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65583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326416940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CA285FB-CD15-46D0-AB5D-93B06125189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6094D-B47A-4404-883A-5F6FA86454B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4808767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463550"/>
            <a:ext cx="1941513" cy="56308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6900" cy="563086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45D4F22-3130-4EEC-A886-C32E7898091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E9D35-1FA8-4D02-AF11-D0CF4DE2768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9759021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AFF204E-4699-42DE-8CDA-6613E865EE3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8C404-D850-4B19-8E42-DF92CF05107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9436259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F198F96-E3D0-4789-9D02-92C79047679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02B58-7CFA-4756-A967-A240E477825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701387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D7D1B8B-E726-4F1B-AA62-7EA79FD1988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1442D-0C6E-4DD5-89B9-50AD7684F75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98383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0322090-2760-4921-885D-BA16902C6A7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96CEB-2EAB-4E4E-9F59-B83C26532FC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0679217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0FA3CCA-BCC7-4E14-97F1-A749F3CE452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1A3B11-3F17-4CAD-9BFB-BEE3DABF5F1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9461149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427DAF1-7C26-498C-BAEA-4213A32C0EC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3C269-E1F3-4CD4-B4C1-0A7127C1C46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9289608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2D2269EE-6025-4421-8BD8-202517E70BF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00999-4B70-4505-A5F6-C23E005F2C6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8539873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16C522C-E9D5-48FB-A939-A2F7CF5AA77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AFEB1-A7D2-4FE2-BE19-CB8630DF32F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04866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17473995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B886EF-6ACC-4144-B0B7-567115EBD24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12A0C-E7AE-4324-8844-A2D3F271924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9425880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EAB5368-BE70-4494-BA91-A104705320F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67ABA-CBAE-4A23-AF11-E0AF2C5D018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580754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463550"/>
            <a:ext cx="1941513" cy="56308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6900" cy="563086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046B501-1F31-4D09-A776-71BCC09EC47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5C66E-72ED-4DC2-97FE-9AAEE9AD1CF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3228985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52C5BCA-F09C-424B-B877-534FE8D8369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E4660-EE17-4DE4-8A88-35EB3B1592E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7171115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8B5024D-4ABA-4F8F-ACEA-E88F86CCA62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D2181-15A4-403E-ABB3-4C333944B94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7816750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3B78F61-5A07-4C47-AFA2-4EE0F2283A6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01EF7-C6BD-4F09-8328-00A28A403D4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1903080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A4819C-2AF5-403F-AFDE-C121B58EF2A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E2C9A-6F11-4857-BE89-A99C8EC5C50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0462855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5302BAB-446A-4040-A7FC-31038492837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06B89-FCCB-4FA8-8430-8844F801781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6167346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D731C5E-3AC8-4EB1-8FF7-857BA33EEAC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FF1AB-2647-4EA2-B026-077E1C3A13D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6854208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A1769478-2700-4060-9458-293236D61BE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27E91-0CF1-4B9E-B95D-F3F117FEB7C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53064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62670652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4E890D-DFAC-4225-ABDE-98009B7930E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CEF15-66A3-495A-A652-8199F23E243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4166335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306EFB-0EFC-4C61-B64A-633C3F1E98A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9565C-03DF-4802-AD83-D9A2A559CDF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4137363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69CD58D-61E3-4B3A-BEC4-E56B067F2E3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0B9A8-EBA0-4F6A-A11C-E2261CA0339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1347490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463550"/>
            <a:ext cx="1941513" cy="56308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6900" cy="563086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1580415-0FBB-4C1C-BD0A-803C5EB5FEC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EAC17-3EA9-4999-B113-82F116D0CAB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2955450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019F9A3-E689-48B5-9258-468F9849CEF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 b="1" smtClean="0"/>
            </a:lvl1pPr>
          </a:lstStyle>
          <a:p>
            <a:pPr>
              <a:defRPr/>
            </a:pPr>
            <a:fld id="{4B3A7683-ED93-436E-8E96-7DCDB4910B3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1560480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664D5C8-479C-48E9-9D60-C71EC6A99D8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 b="1" smtClean="0"/>
            </a:lvl1pPr>
          </a:lstStyle>
          <a:p>
            <a:pPr>
              <a:defRPr/>
            </a:pPr>
            <a:fld id="{11CF6EB8-D981-4AFF-92B2-B13939A67D6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070756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BAB7004-A87C-4693-8ACB-A2BA4EA0AB0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 b="1" smtClean="0"/>
            </a:lvl1pPr>
          </a:lstStyle>
          <a:p>
            <a:pPr>
              <a:defRPr/>
            </a:pPr>
            <a:fld id="{0EABD248-7EB8-429F-92C0-1D8F5D58001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0215937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7E30E0E-580F-4356-B955-1A3C0EC6B75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 b="1" smtClean="0"/>
            </a:lvl1pPr>
          </a:lstStyle>
          <a:p>
            <a:pPr>
              <a:defRPr/>
            </a:pPr>
            <a:fld id="{4AB26406-818D-4343-A66C-B4350295E10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4931936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F4A9A6C-CE63-4682-B8F8-C5F5E1F97DB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 b="1" smtClean="0"/>
            </a:lvl1pPr>
          </a:lstStyle>
          <a:p>
            <a:pPr>
              <a:defRPr/>
            </a:pPr>
            <a:fld id="{52AB75F1-DAA2-4ACA-85DC-12EE579B1AD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1780010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EEA0F84-FD52-4E10-B9DB-48B6D3C01CB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 b="1" smtClean="0"/>
            </a:lvl1pPr>
          </a:lstStyle>
          <a:p>
            <a:pPr>
              <a:defRPr/>
            </a:pPr>
            <a:fld id="{EF684FD8-8532-403B-AAED-1DA9F55EAB4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51026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2904155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34ECF2C2-5EBB-48C9-B1BF-C949951E690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 b="1" smtClean="0"/>
            </a:lvl1pPr>
          </a:lstStyle>
          <a:p>
            <a:pPr>
              <a:defRPr/>
            </a:pPr>
            <a:fld id="{EBCFE0A2-053C-41CD-BE93-630DE0B91CB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7983035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B96C99B-161F-43C1-B57F-09D579AAB8D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 b="1" smtClean="0"/>
            </a:lvl1pPr>
          </a:lstStyle>
          <a:p>
            <a:pPr>
              <a:defRPr/>
            </a:pPr>
            <a:fld id="{8046B167-0B0E-4920-AA3F-1FEF3E17329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1216055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D42922-E68E-442A-8572-2C3035E44BE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 b="1" smtClean="0"/>
            </a:lvl1pPr>
          </a:lstStyle>
          <a:p>
            <a:pPr>
              <a:defRPr/>
            </a:pPr>
            <a:fld id="{4A5FB53E-5C26-43DA-AEEF-1D4A37644EC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3248593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0C9B605-C783-4BA1-9791-7DB4448EE53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 b="1" smtClean="0"/>
            </a:lvl1pPr>
          </a:lstStyle>
          <a:p>
            <a:pPr>
              <a:defRPr/>
            </a:pPr>
            <a:fld id="{02BDD203-6AB8-4353-A870-CF0540842C1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78083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3513" y="463550"/>
            <a:ext cx="1941512" cy="5630863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5313" cy="5630863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627BDB4-E423-43D0-AE7E-0E974D47EF9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 b="1" smtClean="0"/>
            </a:lvl1pPr>
          </a:lstStyle>
          <a:p>
            <a:pPr>
              <a:defRPr/>
            </a:pPr>
            <a:fld id="{5369D230-1F63-4B4C-8620-BC57F82FEC1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4733056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</p:spTree>
    <p:extLst>
      <p:ext uri="{BB962C8B-B14F-4D97-AF65-F5344CB8AC3E}">
        <p14:creationId xmlns:p14="http://schemas.microsoft.com/office/powerpoint/2010/main" val="53267494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34857040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96509049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3946525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56125" y="1604963"/>
            <a:ext cx="3946525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64429713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531947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03713111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218100883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10056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67122462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61475732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90155763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307013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7013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8684316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B5CD0E-8C1B-4866-A0C2-6DEE53788A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8" charset="0"/>
              <a:buNone/>
              <a:defRPr b="1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C607FD-8642-4D82-8D8C-DA7A8B7DC3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8" charset="0"/>
              <a:buNone/>
              <a:defRPr b="1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BC01BF-2405-4B6B-B2E4-AED2D3136B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b="1" smtClean="0"/>
            </a:lvl1pPr>
          </a:lstStyle>
          <a:p>
            <a:pPr>
              <a:defRPr/>
            </a:pPr>
            <a:fld id="{30D56553-C533-44B3-A54B-9825A094FAB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9839173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35BD0E2-8E70-4137-801D-62E98C3C21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8" charset="0"/>
              <a:buNone/>
              <a:defRPr b="1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276548-8F02-4066-9F7C-D29CFCAF87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8" charset="0"/>
              <a:buNone/>
              <a:defRPr b="1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7F74B3-5605-4D0C-B211-76287C15AD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b="1" smtClean="0"/>
            </a:lvl1pPr>
          </a:lstStyle>
          <a:p>
            <a:pPr>
              <a:defRPr/>
            </a:pPr>
            <a:fld id="{B10968B0-FD04-4484-AE57-3E64398FC7A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3051390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02F3CD-34AE-4719-8A96-E95BD043C1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8" charset="0"/>
              <a:buNone/>
              <a:defRPr b="1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246673-234B-447C-9951-A716E686FF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8" charset="0"/>
              <a:buNone/>
              <a:defRPr b="1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A11D61-0C5D-404D-8F33-26AD95CCCC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b="1" smtClean="0"/>
            </a:lvl1pPr>
          </a:lstStyle>
          <a:p>
            <a:pPr>
              <a:defRPr/>
            </a:pPr>
            <a:fld id="{68A4420C-BD1F-4029-9E24-43ACD5A9622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7133835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371188-FA8E-4AD8-9B7C-90594ED56E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8" charset="0"/>
              <a:buNone/>
              <a:defRPr b="1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5ED344-4B92-4F56-9622-7C57B1B67E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8" charset="0"/>
              <a:buNone/>
              <a:defRPr b="1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52BC99-7057-4C39-BB19-C06DCFDF65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b="1" smtClean="0"/>
            </a:lvl1pPr>
          </a:lstStyle>
          <a:p>
            <a:pPr>
              <a:defRPr/>
            </a:pPr>
            <a:fld id="{83693521-026A-4CBE-8E9A-B3297D70071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729190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48637893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38240AE-B65E-497B-9F7B-A6CF17B0F9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8" charset="0"/>
              <a:buNone/>
              <a:defRPr b="1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14B9543-9777-4EF7-A7C0-38BFEE9B71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8" charset="0"/>
              <a:buNone/>
              <a:defRPr b="1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93FF8A8-3F55-48D1-920B-73089C071B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b="1" smtClean="0"/>
            </a:lvl1pPr>
          </a:lstStyle>
          <a:p>
            <a:pPr>
              <a:defRPr/>
            </a:pPr>
            <a:fld id="{B3EAFAF4-EE98-4CBB-AA47-122FE552DAE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0608145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C40F5C1-36B0-4011-B5BB-EA5B5E820D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8" charset="0"/>
              <a:buNone/>
              <a:defRPr b="1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D95DF23-87F3-4382-86CC-67400CA047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8" charset="0"/>
              <a:buNone/>
              <a:defRPr b="1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BAAB400-9FC5-4F72-BDDF-C2C73C00FA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b="1" smtClean="0"/>
            </a:lvl1pPr>
          </a:lstStyle>
          <a:p>
            <a:pPr>
              <a:defRPr/>
            </a:pPr>
            <a:fld id="{6747057C-64F7-4202-BE15-79594B9BEEC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5564541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6F9A7B2-F8F6-4947-9263-CEE3F126D6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8" charset="0"/>
              <a:buNone/>
              <a:defRPr b="1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B10BA88-6BC9-4DD1-B76A-E6796057B3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8" charset="0"/>
              <a:buNone/>
              <a:defRPr b="1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2CA07A4-9AC2-4EFF-B4EB-FDC7567898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b="1" smtClean="0"/>
            </a:lvl1pPr>
          </a:lstStyle>
          <a:p>
            <a:pPr>
              <a:defRPr/>
            </a:pPr>
            <a:fld id="{418008CD-D6A1-4404-9E15-62E9F15AD33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9323410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F6898B-7152-4C98-A1D3-81AD186E07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8" charset="0"/>
              <a:buNone/>
              <a:defRPr b="1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DA3E1E-D9D7-40C2-8107-C3CDA40A73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8" charset="0"/>
              <a:buNone/>
              <a:defRPr b="1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7AB17E-F624-4559-95B1-DFE2AECA60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b="1" smtClean="0"/>
            </a:lvl1pPr>
          </a:lstStyle>
          <a:p>
            <a:pPr>
              <a:defRPr/>
            </a:pPr>
            <a:fld id="{E8D97DDF-9A0E-42DB-9A97-C05E08C1E76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8943884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539211-2CB7-4ADC-8C35-C802D5EF63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8" charset="0"/>
              <a:buNone/>
              <a:defRPr b="1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063EA5-5FEC-4BF3-A95F-9C92CF2A5B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8" charset="0"/>
              <a:buNone/>
              <a:defRPr b="1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759582-D5E0-45D1-AD01-4A5E9CBC5D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b="1" smtClean="0"/>
            </a:lvl1pPr>
          </a:lstStyle>
          <a:p>
            <a:pPr>
              <a:defRPr/>
            </a:pPr>
            <a:fld id="{BDA6A705-C131-4673-9A3B-2E3B37F711B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0418885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95BB27E-1AC3-4038-9BB0-4AFF006DB4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8" charset="0"/>
              <a:buNone/>
              <a:defRPr b="1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8F80D2-9C7F-4597-9754-2925FF22EC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8" charset="0"/>
              <a:buNone/>
              <a:defRPr b="1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6D0702-D915-405B-A9A4-5A230F686B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b="1" smtClean="0"/>
            </a:lvl1pPr>
          </a:lstStyle>
          <a:p>
            <a:pPr>
              <a:defRPr/>
            </a:pPr>
            <a:fld id="{2DFEE24D-8C9C-49E0-8FDE-9314BC2A959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469679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778CDC-1EAE-4178-9768-6C9EDE6D91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8" charset="0"/>
              <a:buNone/>
              <a:defRPr b="1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628CCBE-C448-4130-98F9-691DC48F24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8" charset="0"/>
              <a:buNone/>
              <a:defRPr b="1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07A74C-6746-42B6-A483-97B211BBB6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b="1" smtClean="0"/>
            </a:lvl1pPr>
          </a:lstStyle>
          <a:p>
            <a:pPr>
              <a:defRPr/>
            </a:pPr>
            <a:fld id="{DAD4C147-A8BD-4B4E-B62F-5DE59A59A08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8287321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80A188-C8F8-4A32-B6A0-F68BD229C1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8" charset="0"/>
              <a:buNone/>
              <a:defRPr b="1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4CC2ED-E99A-4B7B-8487-C222F31A7A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8" charset="0"/>
              <a:buNone/>
              <a:defRPr b="1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999E03-3448-4D0C-B44E-49CF4F739B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b="1" smtClean="0"/>
            </a:lvl1pPr>
          </a:lstStyle>
          <a:p>
            <a:pPr>
              <a:defRPr/>
            </a:pPr>
            <a:fld id="{4C1093AB-F60A-43C4-8284-7F5275556CF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7180245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B7076D1-A2FE-A2AB-0453-59C44384234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8E3CA0-3DCA-4341-AE45-59BD7A7BB0E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8253279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8D06D50-A1E0-E839-D83F-701F1949801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30C890-4D74-488C-9959-8101415A05B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39638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415957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6839173-18CC-952B-EE89-47E3D6A098D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3A6088-977E-494B-A553-4768FABBCF2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74254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600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600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C7E0EF9-B83A-928E-4C1C-D63617A5FA7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2C9525-9866-46D5-BFE1-BF4161EB978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9745682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9542D2E-48F9-0AD5-ED70-51533D9C217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884461-BC03-4D36-A69B-BA697A40638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7869328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9AE332D-675F-152A-9C63-1DBFF9D2DDB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4B2723-075F-4089-A71E-F1C3D9E105F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0567799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0653585A-018F-8F6E-B059-1DD98CE6C72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A0DF80-97F8-4BBE-BEE1-B8DC12BDBA2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446799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68F6F3-FA40-61CD-46C8-8E6F8A36964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E58898-8FC8-4CE8-8A00-39A7A870C39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363553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8937C8-E06C-88BB-7367-C3F3BE856EA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7349F5-507C-4BCE-9197-DEF043EF870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2562627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B745B7E-44F4-E441-6FFE-945D28C0886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582BAD-B53F-4C66-BE74-81411119EC7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5439132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6072187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6072187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905CA6F-10C1-9905-3D3B-0FDDC842408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322478-5B23-4ECE-8539-22E14470F60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0163466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B2732A4-17AF-87D5-C0F3-4A2EF39A15E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CD59F4-21E6-4858-8B6D-FB26F16B834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18615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67628224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A331CD2-79A7-B6E7-074C-01ACCE35C52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C1520A-C66C-4D91-A943-0C284060982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4753691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FF83168-4F47-A74A-ECBE-5DC37C2295F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FBEA26-AB95-481C-BC29-499248A6B00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1186637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5805FE-E68C-7835-024C-DB6FD7945C6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C4B9EF-6309-47A4-838A-AC0EC260740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8611071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4C86614-44A5-385B-AB6E-9316B9740DA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2331B-3919-4A04-9B22-77FB096FBB7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698799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216DF46-7EA0-89CC-4FB0-670852E6BCD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97DC46-112E-4497-880D-4ACD74CEB42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2760381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95E1BC6E-4FCB-B4ED-B94E-0A1CD1DB3F9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D82F56-9FB1-4D03-A200-AA104F52437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0094158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9B282B-7824-7DC0-7BCB-0DEE1933CF6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8F1B4-DD47-4818-B890-1473DD309C3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0587629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C8BE0A-A0EE-2F72-6E93-2B16BDD74FC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1E9664-90F4-48D4-BE15-5CBCEF3B322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8071399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C9B10B7-6AD2-6683-1245-B9FB9D1B863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728F29-9DBA-47BB-8482-813E146D0A0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0361826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463550"/>
            <a:ext cx="1941513" cy="5630863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6900" cy="5630863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FE8E82C-6EB6-53B3-97BA-7A0463BF408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A9ABD1-437C-421D-BC30-D96B3002ECB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3287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7BDB111-BB0E-40CA-B76C-A4BB51B6C05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07298-C526-4201-BB7B-CCAF9E9AF3D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50962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813890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2736528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7943284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3E899D6-2280-443E-9905-7DBCA40B852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627E7-E5D0-40FD-817C-E4700DA3D3D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662052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2A403AF-2E76-4049-ADB4-6BB9CD197CE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95A042-3104-4EA7-AF85-8B7681A198B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671000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17B71C5-A57B-4257-8271-DC550CFD00B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CA608-41B3-43F4-A30C-9A2C766AD99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322221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3DDCD6-C0E3-41A6-B11E-747EBB2E482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E022F-E3C4-4128-B94C-1C530CB52E3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123598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B61251B-5087-47E1-B697-2944943C3AC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A1836-0834-49AF-9EC2-7E8E70FBA5B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174471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96CAFA7-B92C-48E5-9398-B102CBB3166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6FE7E-6918-437F-90FD-C9F09B7871E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800137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674FB70D-A913-4232-AC6A-CAE83FA25B1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FD546-2136-47F4-AEE8-90836AC66A8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206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F8BAD10-710C-45B6-8D93-C2BD9A6F41B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B41CA-118F-4843-AAB1-E699F902EFA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327426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3C8BC4-21B1-446C-9831-5DCA7871B62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E05286-6CFF-409C-A278-86470F136AF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758655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31801B-6FE8-440B-B3DF-6E19A49FE33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D674E-0311-4E5D-A3ED-7D53D03CC16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866563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FFE0E27-DE67-402B-B191-0841F77B0F3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D1C4B-BEA4-47AF-9F22-F9B800A2648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252720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463550"/>
            <a:ext cx="1941513" cy="56308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6900" cy="563086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BD91EF3-BE7F-449C-8511-303E01C27A7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7212B-AC55-4E31-A7CE-E4CC03A9C22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188300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723818C-49B9-4A64-8458-E5392FB53E7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1AC07-11E7-4995-ACEF-C74F0DA6EEB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602269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B4833B7-41E6-4B52-84A9-BF1E23378BF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60BAA-D345-47D4-974C-F1F2FE7E002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109458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25992FD-5CFA-4787-8B92-DDAA36A8DB2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E151B-A258-4DAB-B9E5-894C67902F5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903019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BB76DE-C6A5-4748-B7BA-E11230B4BD8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87FEF-A625-4BBD-AF57-8CB98B07EB9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503555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878C115-FD38-452B-84B0-E1AB63A630E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E70E1-9B17-4D7A-98FF-A2FE9E00797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659340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25D2340-F01A-4A46-87F9-4B1E8F5D8B5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2321E-4C79-48F5-92D9-DF5C18E628E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62179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091B65-F780-4109-8470-A6E72ED9739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52313-776A-44A4-AFAE-58D54D37122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153674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F17D53BB-CEBC-47B4-9EC4-55A2DB85F66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D657E-8EA1-4A07-B62F-A4B8E588E3D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23204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AF65B6-BFCD-4112-A604-73067BCC01B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18F64-D44A-48A0-8AE3-26239BA5D44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479208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7C70A8-DB20-43FE-87B4-2AB1DDB4F2E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FBE26-4E20-4871-A2E3-65F28048F3C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341140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3DAB713-CA10-4B7C-97B7-4544879D6A9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4E153-7E7A-4346-9DC5-8D3DB4191B7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781869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463550"/>
            <a:ext cx="1941513" cy="56308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6900" cy="563086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69F7B42-3814-4240-B649-887A82401E4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E337B-49FC-4B01-A2B8-3D112745F15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355199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01A0B7E-D009-47DB-AA33-136331BC78D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82F65-E96B-4A8C-A2B6-4EEA21CD14F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222423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27DD0BB-9E5C-4829-9746-1504C0BD25D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2A22D-8845-412F-862E-E03207B914E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082480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56BB50A-DB97-470C-90AB-C47C455468E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3AAFE-80F1-4A3A-B410-96571FB01F3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43802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0F80752-03BD-4DFE-AE96-AD7F0EC478F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83A06-0F2F-4B9C-980E-F295DDBA1D6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88787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67C448C-0DD3-4A24-9667-F8E15ECEB5E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62B76-C5C0-489F-9745-3A8B4C5F5D6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69981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3D20773-5E49-487A-AE6E-208417AB324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EF1E2-E894-46DE-82F6-F245A771308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320249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F553986-7CA4-4515-98E8-D3E15E8B892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C567B-6DA1-4686-AAA0-0615A4AF8E1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752636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37637FE8-46A8-4F19-8021-94A0BD92C57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8E4E0-7F32-4FCB-B5B3-13C76A12E07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128522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29BE73-537C-4232-9D86-0A3ADAA224F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9FCB8-C754-4047-BA56-2698AFA700F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005011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55F2A6-BF6C-4537-90FB-318AF93719E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8513C-2413-43D1-9D96-F52C02902E1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965114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23AC5D4-DE36-4C01-8F82-07B3281BFA1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9E39B-333F-4570-8FA0-6C3A9676BE8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99562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463550"/>
            <a:ext cx="1941513" cy="56308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6900" cy="563086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4BF2FC0-5D11-43C9-8329-B8EBC21126D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FB40A-62B5-45C9-8917-851BD9CEB4C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992502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A594294-581C-41C5-8D4B-EEF0641071E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1239F5-BDB9-4D52-9E44-CE58DC7877E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43375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0035F90-505D-43A5-B17C-F525BEEF67E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54675-BFF0-41B6-9529-79F9BE03881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461192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984119C-F728-4139-9AEE-9017EBA36B3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947C1B-20E7-43C7-93A1-235060DBE4D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224163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E235FE-60E2-4C6A-B6FC-130F80A06DC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DD829-5A5A-46B5-A2AD-0177D98E86E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690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6F3D7DB-504E-41B8-8BDC-9D9197622BE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2735F-8816-489D-BC75-B6422D2BFE5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570482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A6215AD-DCAA-42C1-B9B5-D45B0A8C9E0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DD380-019B-4558-908A-761442814DC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984551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29CE677-2004-4D66-9B23-B14C0738A8A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2ABE8-5E07-4E83-ADAF-6CA8901B443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788118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C98A9191-B168-42B1-AD7A-556EDB59632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C2152-2D4F-49AF-8FAA-BE901CA69B0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285289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BD4642-A6C0-4A5A-BE1F-99A60F2EB86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E46E2-DC22-4848-B54F-A66C49C6C67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093495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904BE2-A969-435C-87DC-E3CCE0E1AC9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F0411-C8CC-4168-A4B8-28820DE38CF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682287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0EDBA33-152D-479B-BFBE-F9BA8B37719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AAE4F-32C9-43B9-9516-71C254AD878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56969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463550"/>
            <a:ext cx="1941513" cy="56308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6900" cy="563086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F4550AD-029C-47D5-8957-F9C7D7844BB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1E598-B3B1-4936-AAE7-76CBA840A63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235294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6B4BB0C-C80F-4F02-B4D4-4BBF5B39D82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3780F-E718-4BBA-AAAC-E519F04540A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104362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B90051E-DF17-4419-9069-5771340B33D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928E4-2A96-4C77-9F49-59339A4E3EB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217645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AD6E914-F4C2-428A-8084-7B085060F12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07AA0-0995-4DDF-86B0-9456681E546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93431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72E9F6A0-1A33-411D-B7F9-C8F05EFEC8E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3265D-D99C-4CB0-BBD0-23684889726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628437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46BEFF-BED3-4705-A228-63EFA95EEC1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6EF03-31FE-4BC4-9280-1EA4C2E8E3E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874650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895575B-E07B-4BE4-903C-8E4E5BEF9D2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BAB71-50A5-4932-AB26-37E1123D2FD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11865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569B899-A5DA-4D3A-92CE-09BE2B80B85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6B1B6-9A9F-4A4A-BDDA-E275CA39EBE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162551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3F5B92CE-6521-44BB-B83E-F691149516A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15808-C4D2-4A33-80AE-08046192894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971760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DEB1C7-73E1-4C5E-9FE4-1E6B252A68F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1FD3D-93A2-4F01-9944-42E7EDA8B3A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1633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61E930-D063-4961-9938-3320EA25878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BA058-A086-4AA4-8AF0-2A024CB5F82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397306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D5DD6CF-2365-40AC-B3C7-10258FED47C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8D6B5-EE62-4D73-8C92-A08268DD54D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286793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463550"/>
            <a:ext cx="1941513" cy="56308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6900" cy="563086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AC8F824-C28C-4443-89AD-A781FEDCD71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7CDA5-1E2B-47FA-AFF7-943D5264A76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268132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9559D37-D814-4AE5-8E73-86C7B433755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4912E-B679-40CD-BA01-E1C7D18F53F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310657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B75FC19-AF91-40D8-A367-19FE385DD17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D7C0E-6910-4624-AB03-DFD2006AB79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1795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F7085F-CF2D-4314-BDF5-2F264E2C8BB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C1280A-4918-43A2-B6B7-1A1F99A3323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300256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5AB283F-97EA-49DD-9B29-584AA5C4AF0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F0250-A43F-4991-B7B0-1855DC592DE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614960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3C5BFF-E6FB-4B39-AE3C-8CAA7684ED7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DA397-EC18-4C69-9B98-FD68DE0D971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734890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FF03A9A-E737-44DC-8E22-4C31EF94DCB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587AE-8E72-4E77-9F1D-B7DF6C361A8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567671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8ECCE62-29DD-44E2-ACA7-1C8045DCF4C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8234A-630D-4045-88AD-92C9E6A3C96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679442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F89ED7AF-322E-4842-B017-993EAB8F275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B2056-B17A-40F6-A4C3-FEF36E9081C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690611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F398C66-2FF1-4FC6-8BAF-B1D5322E90B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EA67A-6810-451E-A2E2-375C612726B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791993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C957E8-B98B-4174-9C23-9648C0798B6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907FB-F121-4108-8AD5-DB7B0D7760E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842010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F3B85D2-CD2F-432E-85DD-CE71A1E46ED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88BB9-BB3D-47C1-BE02-3EEE1F976A0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507166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463550"/>
            <a:ext cx="1941513" cy="56308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6900" cy="563086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4E11713-C49C-4DF1-B180-B1D654EDFBA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22153-E5EA-4C39-9BB6-51D910CE198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755257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058219F-91ED-4071-A5AA-84C68DCF147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BBF34-D311-4521-9827-D0B0C69FCE3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4877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6B3C66-CE08-47BB-9A5C-7828CC713F5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7F4F9-59C5-4DC5-9C2F-CF3AEC78665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431521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AC72505-005E-40A8-96A9-2C3FBC9FCD7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0BEE1-AC7E-4154-99EE-7095BB2CCDD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380416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6170BE8-DA88-43DC-AFD5-DD8203189F4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B36A1-4F1D-43C0-A36B-21A7633B2FC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35692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7DC1DCC-8AA0-41F2-8F05-EEEFFFEDFC8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814D4-0B7A-4112-AE98-E39395A8DAE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540638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DB36715-5EB4-4951-8C4B-45AACE0D67C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8C41B-E9DE-4911-83A6-1FCBA9AC661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179700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BE54937-54BE-4B9A-B18E-47C739C71B4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1B364-E920-41A3-BC16-FE554B9EF4A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0563087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1A0D00B6-4548-48E6-AFB1-8B9E62117DB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B6594-5183-4138-A4A1-CFFFB0313DA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8645221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EC8951C-2A63-4556-8505-7B60C75AF4A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2A700-ED8D-456C-AAF1-D1757AE995C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1785810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516C2E-AC15-446A-8E27-1E602715ACD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00D4D-1897-4AB7-93D0-E07B70F26FB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455631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F8DBB2B-616A-4A5F-967B-56B593AF445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49133-12B4-4C86-9E98-9EF4BBEF423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111869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463550"/>
            <a:ext cx="1941513" cy="56308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6900" cy="563086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5E2A890-61EA-4A0B-ADDD-76CC34C08E8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0D646-992E-4E5C-9350-E8C1357B949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59874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006843D9-B510-495E-9F5D-D96B2A190E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708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nadpisu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CCB1415B-1A07-4630-A291-9E858C7D17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</p:txBody>
      </p:sp>
      <p:sp>
        <p:nvSpPr>
          <p:cNvPr id="1028" name="Text Box 3">
            <a:extLst>
              <a:ext uri="{FF2B5EF4-FFF2-40B4-BE49-F238E27FC236}">
                <a16:creationId xmlns:a16="http://schemas.microsoft.com/office/drawing/2014/main" id="{67CCA79A-6A6B-4523-A35A-7AEB7DB08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248400"/>
            <a:ext cx="1905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1029" name="Text Box 4">
            <a:extLst>
              <a:ext uri="{FF2B5EF4-FFF2-40B4-BE49-F238E27FC236}">
                <a16:creationId xmlns:a16="http://schemas.microsoft.com/office/drawing/2014/main" id="{29C79F65-17EB-4163-998A-6D25D6E4A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CC524920-3902-4ADE-8AB6-C810D932DEE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87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defRPr b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0C05BFB-2CD2-4B32-8346-62E5F55E4A6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05" r:id="rId1"/>
    <p:sldLayoutId id="2147485606" r:id="rId2"/>
    <p:sldLayoutId id="2147485607" r:id="rId3"/>
    <p:sldLayoutId id="2147485608" r:id="rId4"/>
    <p:sldLayoutId id="2147485609" r:id="rId5"/>
    <p:sldLayoutId id="2147485610" r:id="rId6"/>
    <p:sldLayoutId id="2147485611" r:id="rId7"/>
    <p:sldLayoutId id="2147485612" r:id="rId8"/>
    <p:sldLayoutId id="2147485613" r:id="rId9"/>
    <p:sldLayoutId id="2147485614" r:id="rId10"/>
    <p:sldLayoutId id="2147485615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>
            <a:extLst>
              <a:ext uri="{FF2B5EF4-FFF2-40B4-BE49-F238E27FC236}">
                <a16:creationId xmlns:a16="http://schemas.microsoft.com/office/drawing/2014/main" id="{F7AECE14-9B10-4D5A-90D0-D569E4E355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708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nadpisu</a:t>
            </a: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E05EF61D-BDB8-4641-AB33-E643ABD709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</p:txBody>
      </p:sp>
      <p:sp>
        <p:nvSpPr>
          <p:cNvPr id="9220" name="Text Box 3">
            <a:extLst>
              <a:ext uri="{FF2B5EF4-FFF2-40B4-BE49-F238E27FC236}">
                <a16:creationId xmlns:a16="http://schemas.microsoft.com/office/drawing/2014/main" id="{524EACFA-8B9E-4FF0-8CA1-088334EDC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9221" name="Text Box 4">
            <a:extLst>
              <a:ext uri="{FF2B5EF4-FFF2-40B4-BE49-F238E27FC236}">
                <a16:creationId xmlns:a16="http://schemas.microsoft.com/office/drawing/2014/main" id="{9D9B60F5-E55A-4FBF-9F3A-740E26834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40B8D510-F610-4BA6-8941-9CA2F95330C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8392179-E0C1-44CA-9686-76FE028292E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04" r:id="rId1"/>
    <p:sldLayoutId id="2147485705" r:id="rId2"/>
    <p:sldLayoutId id="2147485706" r:id="rId3"/>
    <p:sldLayoutId id="2147485707" r:id="rId4"/>
    <p:sldLayoutId id="2147485708" r:id="rId5"/>
    <p:sldLayoutId id="2147485709" r:id="rId6"/>
    <p:sldLayoutId id="2147485710" r:id="rId7"/>
    <p:sldLayoutId id="2147485711" r:id="rId8"/>
    <p:sldLayoutId id="2147485712" r:id="rId9"/>
    <p:sldLayoutId id="2147485713" r:id="rId10"/>
    <p:sldLayoutId id="2147485714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>
            <a:extLst>
              <a:ext uri="{FF2B5EF4-FFF2-40B4-BE49-F238E27FC236}">
                <a16:creationId xmlns:a16="http://schemas.microsoft.com/office/drawing/2014/main" id="{97D0EC11-DF97-4875-BA36-DCB41396B1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708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nadpisu</a:t>
            </a: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1B96B95C-39C5-45A1-9E44-D05FBD227D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</p:txBody>
      </p:sp>
      <p:sp>
        <p:nvSpPr>
          <p:cNvPr id="10244" name="Text Box 3">
            <a:extLst>
              <a:ext uri="{FF2B5EF4-FFF2-40B4-BE49-F238E27FC236}">
                <a16:creationId xmlns:a16="http://schemas.microsoft.com/office/drawing/2014/main" id="{0DFE269E-6253-48EF-95CF-58EAFDF0B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10245" name="Text Box 4">
            <a:extLst>
              <a:ext uri="{FF2B5EF4-FFF2-40B4-BE49-F238E27FC236}">
                <a16:creationId xmlns:a16="http://schemas.microsoft.com/office/drawing/2014/main" id="{A30AD61F-EEDE-4E34-B421-700AE1E0B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id="{2098FAF2-05A3-4E97-858C-475F54722F2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5A230CB-F785-485F-875D-D3FD514F2E3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15" r:id="rId1"/>
    <p:sldLayoutId id="2147485716" r:id="rId2"/>
    <p:sldLayoutId id="2147485717" r:id="rId3"/>
    <p:sldLayoutId id="2147485718" r:id="rId4"/>
    <p:sldLayoutId id="2147485719" r:id="rId5"/>
    <p:sldLayoutId id="2147485720" r:id="rId6"/>
    <p:sldLayoutId id="2147485721" r:id="rId7"/>
    <p:sldLayoutId id="2147485722" r:id="rId8"/>
    <p:sldLayoutId id="2147485723" r:id="rId9"/>
    <p:sldLayoutId id="2147485724" r:id="rId10"/>
    <p:sldLayoutId id="2147485725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>
            <a:extLst>
              <a:ext uri="{FF2B5EF4-FFF2-40B4-BE49-F238E27FC236}">
                <a16:creationId xmlns:a16="http://schemas.microsoft.com/office/drawing/2014/main" id="{BFFC205F-876B-4347-9044-0D54091E02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708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nadpisu</a:t>
            </a: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2C18DCC5-D6AE-45C5-A0CD-D5E67A3CBD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</p:txBody>
      </p:sp>
      <p:sp>
        <p:nvSpPr>
          <p:cNvPr id="11268" name="Text Box 3">
            <a:extLst>
              <a:ext uri="{FF2B5EF4-FFF2-40B4-BE49-F238E27FC236}">
                <a16:creationId xmlns:a16="http://schemas.microsoft.com/office/drawing/2014/main" id="{F10D84DB-6386-4550-A0A5-31C00CF4E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11269" name="Text Box 4">
            <a:extLst>
              <a:ext uri="{FF2B5EF4-FFF2-40B4-BE49-F238E27FC236}">
                <a16:creationId xmlns:a16="http://schemas.microsoft.com/office/drawing/2014/main" id="{C98C439D-7511-480B-AD18-068DA1F71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25605" name="Rectangle 5">
            <a:extLst>
              <a:ext uri="{FF2B5EF4-FFF2-40B4-BE49-F238E27FC236}">
                <a16:creationId xmlns:a16="http://schemas.microsoft.com/office/drawing/2014/main" id="{1B460ADD-0F02-48DB-AE91-DC01CA7F14B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C5D73BB-D43F-4C72-B72C-83C98B4CC49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26" r:id="rId1"/>
    <p:sldLayoutId id="2147485727" r:id="rId2"/>
    <p:sldLayoutId id="2147485728" r:id="rId3"/>
    <p:sldLayoutId id="2147485729" r:id="rId4"/>
    <p:sldLayoutId id="2147485730" r:id="rId5"/>
    <p:sldLayoutId id="2147485731" r:id="rId6"/>
    <p:sldLayoutId id="2147485732" r:id="rId7"/>
    <p:sldLayoutId id="2147485733" r:id="rId8"/>
    <p:sldLayoutId id="2147485734" r:id="rId9"/>
    <p:sldLayoutId id="2147485735" r:id="rId10"/>
    <p:sldLayoutId id="2147485736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A431AAE8-1A9C-4686-A442-EE8E440932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708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nadpisu</a:t>
            </a: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BD9F3B0E-FEDA-4DC6-93D5-6DD2C7ADDA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</p:txBody>
      </p:sp>
      <p:sp>
        <p:nvSpPr>
          <p:cNvPr id="12292" name="Text Box 3">
            <a:extLst>
              <a:ext uri="{FF2B5EF4-FFF2-40B4-BE49-F238E27FC236}">
                <a16:creationId xmlns:a16="http://schemas.microsoft.com/office/drawing/2014/main" id="{E19F149A-CFBD-47F7-969C-CA0781923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12293" name="Text Box 4">
            <a:extLst>
              <a:ext uri="{FF2B5EF4-FFF2-40B4-BE49-F238E27FC236}">
                <a16:creationId xmlns:a16="http://schemas.microsoft.com/office/drawing/2014/main" id="{33D95A04-B753-4279-A994-19DD53483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155BCC30-6547-41F0-A881-69E1F9AF041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68A01BA-EE2C-4ACD-90FB-A2D21479C20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37" r:id="rId1"/>
    <p:sldLayoutId id="2147485738" r:id="rId2"/>
    <p:sldLayoutId id="2147485739" r:id="rId3"/>
    <p:sldLayoutId id="2147485740" r:id="rId4"/>
    <p:sldLayoutId id="2147485741" r:id="rId5"/>
    <p:sldLayoutId id="2147485742" r:id="rId6"/>
    <p:sldLayoutId id="2147485743" r:id="rId7"/>
    <p:sldLayoutId id="2147485744" r:id="rId8"/>
    <p:sldLayoutId id="2147485745" r:id="rId9"/>
    <p:sldLayoutId id="2147485746" r:id="rId10"/>
    <p:sldLayoutId id="2147485747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">
            <a:extLst>
              <a:ext uri="{FF2B5EF4-FFF2-40B4-BE49-F238E27FC236}">
                <a16:creationId xmlns:a16="http://schemas.microsoft.com/office/drawing/2014/main" id="{7C3CA934-9720-4271-95C6-BE2A73CED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 b="0">
              <a:solidFill>
                <a:srgbClr val="FFFFFF"/>
              </a:solidFill>
            </a:endParaRPr>
          </a:p>
        </p:txBody>
      </p:sp>
      <p:sp>
        <p:nvSpPr>
          <p:cNvPr id="13315" name="Text Box 2">
            <a:extLst>
              <a:ext uri="{FF2B5EF4-FFF2-40B4-BE49-F238E27FC236}">
                <a16:creationId xmlns:a16="http://schemas.microsoft.com/office/drawing/2014/main" id="{3D203164-46CD-4A21-9105-0C005F381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 b="0">
              <a:solidFill>
                <a:srgbClr val="FFFFFF"/>
              </a:solidFill>
            </a:endParaRPr>
          </a:p>
        </p:txBody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448BF538-F341-46F0-8423-8C78F61549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69225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nadpisu</a:t>
            </a:r>
          </a:p>
        </p:txBody>
      </p:sp>
      <p:sp>
        <p:nvSpPr>
          <p:cNvPr id="13317" name="Rectangle 4">
            <a:extLst>
              <a:ext uri="{FF2B5EF4-FFF2-40B4-BE49-F238E27FC236}">
                <a16:creationId xmlns:a16="http://schemas.microsoft.com/office/drawing/2014/main" id="{86FBB728-2523-421C-91F0-F4CD66228F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B28415F4-CAF3-4D81-ABC4-B8E449BD3EC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18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defRPr sz="1400" b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4E7177F-90FD-44CE-9F93-2D8EF4E7635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59" r:id="rId1"/>
    <p:sldLayoutId id="2147485760" r:id="rId2"/>
    <p:sldLayoutId id="2147485761" r:id="rId3"/>
    <p:sldLayoutId id="2147485762" r:id="rId4"/>
    <p:sldLayoutId id="2147485763" r:id="rId5"/>
    <p:sldLayoutId id="2147485764" r:id="rId6"/>
    <p:sldLayoutId id="2147485765" r:id="rId7"/>
    <p:sldLayoutId id="2147485766" r:id="rId8"/>
    <p:sldLayoutId id="2147485767" r:id="rId9"/>
    <p:sldLayoutId id="2147485768" r:id="rId10"/>
    <p:sldLayoutId id="214748576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>
            <a:extLst>
              <a:ext uri="{FF2B5EF4-FFF2-40B4-BE49-F238E27FC236}">
                <a16:creationId xmlns:a16="http://schemas.microsoft.com/office/drawing/2014/main" id="{00FC998D-3A37-456C-8887-BF5CEEEDE7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nadpisu</a:t>
            </a:r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787B9B8D-B633-4366-AB47-60EB923EDD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045450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48" r:id="rId1"/>
    <p:sldLayoutId id="2147485749" r:id="rId2"/>
    <p:sldLayoutId id="2147485750" r:id="rId3"/>
    <p:sldLayoutId id="2147485751" r:id="rId4"/>
    <p:sldLayoutId id="2147485752" r:id="rId5"/>
    <p:sldLayoutId id="2147485753" r:id="rId6"/>
    <p:sldLayoutId id="2147485754" r:id="rId7"/>
    <p:sldLayoutId id="2147485755" r:id="rId8"/>
    <p:sldLayoutId id="2147485756" r:id="rId9"/>
    <p:sldLayoutId id="2147485757" r:id="rId10"/>
    <p:sldLayoutId id="2147485758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FFC247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FFC247"/>
          </a:solidFill>
          <a:latin typeface="Times New Roman" pitchFamily="16" charset="0"/>
          <a:cs typeface="DejaVu Sans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FFC247"/>
          </a:solidFill>
          <a:latin typeface="Times New Roman" pitchFamily="16" charset="0"/>
          <a:cs typeface="DejaVu Sans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FFC247"/>
          </a:solidFill>
          <a:latin typeface="Times New Roman" pitchFamily="16" charset="0"/>
          <a:cs typeface="DejaVu Sans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FFC247"/>
          </a:solidFill>
          <a:latin typeface="Times New Roman" pitchFamily="16" charset="0"/>
          <a:cs typeface="DejaVu Sans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FFC247"/>
          </a:solidFill>
          <a:latin typeface="Times New Roman" pitchFamily="16" charset="0"/>
          <a:cs typeface="DejaVu Sans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FFC247"/>
          </a:solidFill>
          <a:latin typeface="Times New Roman" pitchFamily="16" charset="0"/>
          <a:cs typeface="DejaVu Sans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FFC247"/>
          </a:solidFill>
          <a:latin typeface="Times New Roman" pitchFamily="16" charset="0"/>
          <a:cs typeface="DejaVu Sans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FFC247"/>
          </a:solidFill>
          <a:latin typeface="Times New Roman" pitchFamily="16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8B054A62-216B-4820-9DAA-03810866D4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F4A946E3-C3BF-4D09-B3CB-CE3359793A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F6160B0-A6E3-4E59-9CC7-0E049AFDF17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Tx/>
              <a:buFontTx/>
              <a:buNone/>
              <a:defRPr sz="1400" b="0">
                <a:solidFill>
                  <a:srgbClr val="000000"/>
                </a:solidFill>
                <a:cs typeface="DejaVu Sans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8EF450F-2349-4D2A-AE19-A9E3988652B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Tx/>
              <a:buFontTx/>
              <a:buNone/>
              <a:defRPr sz="1400" b="0">
                <a:solidFill>
                  <a:srgbClr val="000000"/>
                </a:solidFill>
                <a:cs typeface="DejaVu Sans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653C527-6705-49BC-B0FF-39998FDB4DC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B383AB9-8911-4E07-9403-E247A1F0952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70" r:id="rId1"/>
    <p:sldLayoutId id="2147485771" r:id="rId2"/>
    <p:sldLayoutId id="2147485772" r:id="rId3"/>
    <p:sldLayoutId id="2147485773" r:id="rId4"/>
    <p:sldLayoutId id="2147485774" r:id="rId5"/>
    <p:sldLayoutId id="2147485775" r:id="rId6"/>
    <p:sldLayoutId id="2147485776" r:id="rId7"/>
    <p:sldLayoutId id="2147485777" r:id="rId8"/>
    <p:sldLayoutId id="2147485778" r:id="rId9"/>
    <p:sldLayoutId id="2147485779" r:id="rId10"/>
    <p:sldLayoutId id="2147485780" r:id="rId11"/>
    <p:sldLayoutId id="214748578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555812F4-4659-34B0-C8A0-491B78A47F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nadpisu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83951C7F-79BC-F9AA-0475-565ED9A00C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</p:txBody>
      </p:sp>
      <p:sp>
        <p:nvSpPr>
          <p:cNvPr id="1028" name="Text Box 3">
            <a:extLst>
              <a:ext uri="{FF2B5EF4-FFF2-40B4-BE49-F238E27FC236}">
                <a16:creationId xmlns:a16="http://schemas.microsoft.com/office/drawing/2014/main" id="{58168027-C4E6-8D98-F02F-4B613321F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308725"/>
            <a:ext cx="2133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1029" name="Text Box 4">
            <a:extLst>
              <a:ext uri="{FF2B5EF4-FFF2-40B4-BE49-F238E27FC236}">
                <a16:creationId xmlns:a16="http://schemas.microsoft.com/office/drawing/2014/main" id="{FB3D8854-CC14-B10C-8781-D0A9687FD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308725"/>
            <a:ext cx="2895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DF5A3B2A-8E0D-4E0C-FB8B-4E2414E1C06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08725"/>
            <a:ext cx="2132013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defRPr>
                <a:solidFill>
                  <a:srgbClr val="000000"/>
                </a:solidFill>
              </a:defRPr>
            </a:lvl1pPr>
          </a:lstStyle>
          <a:p>
            <a:fld id="{A1CB9781-5344-4AB6-95B5-13F6B48B8C6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9344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83" r:id="rId1"/>
    <p:sldLayoutId id="2147485784" r:id="rId2"/>
    <p:sldLayoutId id="2147485785" r:id="rId3"/>
    <p:sldLayoutId id="2147485786" r:id="rId4"/>
    <p:sldLayoutId id="2147485787" r:id="rId5"/>
    <p:sldLayoutId id="2147485788" r:id="rId6"/>
    <p:sldLayoutId id="2147485789" r:id="rId7"/>
    <p:sldLayoutId id="2147485790" r:id="rId8"/>
    <p:sldLayoutId id="2147485791" r:id="rId9"/>
    <p:sldLayoutId id="2147485792" r:id="rId10"/>
    <p:sldLayoutId id="2147485793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cs typeface="DejaVu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cs typeface="DejaVu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cs typeface="DejaVu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cs typeface="DejaVu San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DejaVu San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DejaVu San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DejaVu San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28A65355-4DEE-0817-E7B7-BE4C195ED8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708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nadpisu</a:t>
            </a:r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50328771-9CD5-8D19-F382-3B65767FFD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</p:txBody>
      </p:sp>
      <p:sp>
        <p:nvSpPr>
          <p:cNvPr id="2052" name="Text Box 3">
            <a:extLst>
              <a:ext uri="{FF2B5EF4-FFF2-40B4-BE49-F238E27FC236}">
                <a16:creationId xmlns:a16="http://schemas.microsoft.com/office/drawing/2014/main" id="{0350C00E-7C54-4ED8-6463-427581039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2053" name="Text Box 4">
            <a:extLst>
              <a:ext uri="{FF2B5EF4-FFF2-40B4-BE49-F238E27FC236}">
                <a16:creationId xmlns:a16="http://schemas.microsoft.com/office/drawing/2014/main" id="{A215E020-CC41-C6F5-C063-AEB4AFC48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4BD93EC7-E57A-89BB-763B-E65AE436A98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45000"/>
              <a:buFont typeface="StarSymbol" charset="0"/>
              <a:buNone/>
              <a:defRPr sz="1400">
                <a:solidFill>
                  <a:srgbClr val="000000"/>
                </a:solidFill>
              </a:defRPr>
            </a:lvl1pPr>
          </a:lstStyle>
          <a:p>
            <a:fld id="{51E98998-AFA3-490C-9E44-43817F04E76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10108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95" r:id="rId1"/>
    <p:sldLayoutId id="2147485796" r:id="rId2"/>
    <p:sldLayoutId id="2147485797" r:id="rId3"/>
    <p:sldLayoutId id="2147485798" r:id="rId4"/>
    <p:sldLayoutId id="2147485799" r:id="rId5"/>
    <p:sldLayoutId id="2147485800" r:id="rId6"/>
    <p:sldLayoutId id="2147485801" r:id="rId7"/>
    <p:sldLayoutId id="2147485802" r:id="rId8"/>
    <p:sldLayoutId id="2147485803" r:id="rId9"/>
    <p:sldLayoutId id="2147485804" r:id="rId10"/>
    <p:sldLayoutId id="2147485805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616" r:id="rId1"/>
    <p:sldLayoutId id="2147485617" r:id="rId2"/>
    <p:sldLayoutId id="2147485618" r:id="rId3"/>
    <p:sldLayoutId id="2147485619" r:id="rId4"/>
    <p:sldLayoutId id="2147485620" r:id="rId5"/>
    <p:sldLayoutId id="2147485621" r:id="rId6"/>
    <p:sldLayoutId id="2147485622" r:id="rId7"/>
    <p:sldLayoutId id="2147485623" r:id="rId8"/>
    <p:sldLayoutId id="2147485624" r:id="rId9"/>
    <p:sldLayoutId id="2147485625" r:id="rId10"/>
    <p:sldLayoutId id="2147485626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FFC247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FFC247"/>
          </a:solidFill>
          <a:latin typeface="Times New Roman" pitchFamily="16" charset="0"/>
          <a:cs typeface="DejaVu Sans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FFC247"/>
          </a:solidFill>
          <a:latin typeface="Times New Roman" pitchFamily="16" charset="0"/>
          <a:cs typeface="DejaVu Sans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FFC247"/>
          </a:solidFill>
          <a:latin typeface="Times New Roman" pitchFamily="16" charset="0"/>
          <a:cs typeface="DejaVu Sans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FFC247"/>
          </a:solidFill>
          <a:latin typeface="Times New Roman" pitchFamily="16" charset="0"/>
          <a:cs typeface="DejaVu Sans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FFC247"/>
          </a:solidFill>
          <a:latin typeface="Times New Roman" pitchFamily="16" charset="0"/>
          <a:cs typeface="DejaVu Sans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FFC247"/>
          </a:solidFill>
          <a:latin typeface="Times New Roman" pitchFamily="16" charset="0"/>
          <a:cs typeface="DejaVu Sans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FFC247"/>
          </a:solidFill>
          <a:latin typeface="Times New Roman" pitchFamily="16" charset="0"/>
          <a:cs typeface="DejaVu Sans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FFC247"/>
          </a:solidFill>
          <a:latin typeface="Times New Roman" pitchFamily="16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577BA3E5-B35C-46E8-9AAD-465963384B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708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nadpisu</a:t>
            </a:r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D2F360AF-30AC-4B17-849E-C8C94C2CF2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</p:txBody>
      </p:sp>
      <p:sp>
        <p:nvSpPr>
          <p:cNvPr id="2052" name="Text Box 3">
            <a:extLst>
              <a:ext uri="{FF2B5EF4-FFF2-40B4-BE49-F238E27FC236}">
                <a16:creationId xmlns:a16="http://schemas.microsoft.com/office/drawing/2014/main" id="{B7D6912B-E891-4F8B-82D2-3803D2E14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2053" name="Text Box 4">
            <a:extLst>
              <a:ext uri="{FF2B5EF4-FFF2-40B4-BE49-F238E27FC236}">
                <a16:creationId xmlns:a16="http://schemas.microsoft.com/office/drawing/2014/main" id="{42F4F0AF-1BEE-4301-B0BB-B77E01ECB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C66B7FAC-6225-4E02-9D0E-6F4742A8382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2D2BB7F-8738-4223-9956-72CB68FEF2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27" r:id="rId1"/>
    <p:sldLayoutId id="2147485628" r:id="rId2"/>
    <p:sldLayoutId id="2147485629" r:id="rId3"/>
    <p:sldLayoutId id="2147485630" r:id="rId4"/>
    <p:sldLayoutId id="2147485631" r:id="rId5"/>
    <p:sldLayoutId id="2147485632" r:id="rId6"/>
    <p:sldLayoutId id="2147485633" r:id="rId7"/>
    <p:sldLayoutId id="2147485634" r:id="rId8"/>
    <p:sldLayoutId id="2147485635" r:id="rId9"/>
    <p:sldLayoutId id="2147485636" r:id="rId10"/>
    <p:sldLayoutId id="2147485637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201F46D7-4217-4BE7-AD86-406A89E725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708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nadpisu</a:t>
            </a:r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56BB7F39-4DE7-4650-9484-FEDD5A74C1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</p:txBody>
      </p:sp>
      <p:sp>
        <p:nvSpPr>
          <p:cNvPr id="3076" name="Text Box 3">
            <a:extLst>
              <a:ext uri="{FF2B5EF4-FFF2-40B4-BE49-F238E27FC236}">
                <a16:creationId xmlns:a16="http://schemas.microsoft.com/office/drawing/2014/main" id="{382A5635-3704-4723-A37F-FE30DB5AC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3077" name="Text Box 4">
            <a:extLst>
              <a:ext uri="{FF2B5EF4-FFF2-40B4-BE49-F238E27FC236}">
                <a16:creationId xmlns:a16="http://schemas.microsoft.com/office/drawing/2014/main" id="{01965E3A-240D-493E-A1C2-D6C551E95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7A0FE7E9-915F-4ECB-AA98-9E661FBD2B1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081D6E7-7639-4870-B22D-CA38BF2FC74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38" r:id="rId1"/>
    <p:sldLayoutId id="2147485639" r:id="rId2"/>
    <p:sldLayoutId id="2147485640" r:id="rId3"/>
    <p:sldLayoutId id="2147485641" r:id="rId4"/>
    <p:sldLayoutId id="2147485642" r:id="rId5"/>
    <p:sldLayoutId id="2147485643" r:id="rId6"/>
    <p:sldLayoutId id="2147485644" r:id="rId7"/>
    <p:sldLayoutId id="2147485645" r:id="rId8"/>
    <p:sldLayoutId id="2147485646" r:id="rId9"/>
    <p:sldLayoutId id="2147485647" r:id="rId10"/>
    <p:sldLayoutId id="2147485648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23217187-9656-4D47-AA17-4F080676D3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708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nadpisu</a:t>
            </a: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818C43E2-B850-4927-B50B-BC02368E07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</p:txBody>
      </p:sp>
      <p:sp>
        <p:nvSpPr>
          <p:cNvPr id="4100" name="Text Box 3">
            <a:extLst>
              <a:ext uri="{FF2B5EF4-FFF2-40B4-BE49-F238E27FC236}">
                <a16:creationId xmlns:a16="http://schemas.microsoft.com/office/drawing/2014/main" id="{7618D259-F7D5-4494-930F-8C37A2DA3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4101" name="Text Box 4">
            <a:extLst>
              <a:ext uri="{FF2B5EF4-FFF2-40B4-BE49-F238E27FC236}">
                <a16:creationId xmlns:a16="http://schemas.microsoft.com/office/drawing/2014/main" id="{3E85775C-9D44-4108-BC85-D8DFE0218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982460F2-2313-4002-8F56-E86D665C231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23FCB53-4776-4698-9B88-AF180BEA8C1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49" r:id="rId1"/>
    <p:sldLayoutId id="2147485650" r:id="rId2"/>
    <p:sldLayoutId id="2147485651" r:id="rId3"/>
    <p:sldLayoutId id="2147485652" r:id="rId4"/>
    <p:sldLayoutId id="2147485653" r:id="rId5"/>
    <p:sldLayoutId id="2147485654" r:id="rId6"/>
    <p:sldLayoutId id="2147485655" r:id="rId7"/>
    <p:sldLayoutId id="2147485656" r:id="rId8"/>
    <p:sldLayoutId id="2147485657" r:id="rId9"/>
    <p:sldLayoutId id="2147485658" r:id="rId10"/>
    <p:sldLayoutId id="214748565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56BAD0E7-FF77-4D47-BEAC-7D68A057ED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708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nadpisu</a:t>
            </a: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713ADABF-A417-44B2-BAB6-538CEC1136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</p:txBody>
      </p:sp>
      <p:sp>
        <p:nvSpPr>
          <p:cNvPr id="5124" name="Text Box 3">
            <a:extLst>
              <a:ext uri="{FF2B5EF4-FFF2-40B4-BE49-F238E27FC236}">
                <a16:creationId xmlns:a16="http://schemas.microsoft.com/office/drawing/2014/main" id="{ADA16CB4-C611-4413-8C73-CFD453BDB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5125" name="Text Box 4">
            <a:extLst>
              <a:ext uri="{FF2B5EF4-FFF2-40B4-BE49-F238E27FC236}">
                <a16:creationId xmlns:a16="http://schemas.microsoft.com/office/drawing/2014/main" id="{F878B820-46B0-4BCC-AB92-DC65C780D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8D5BEC24-8171-40E6-ABE8-EF9A00EF3EE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583801D-ABBB-4978-87D3-CB664503B30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60" r:id="rId1"/>
    <p:sldLayoutId id="2147485661" r:id="rId2"/>
    <p:sldLayoutId id="2147485662" r:id="rId3"/>
    <p:sldLayoutId id="2147485663" r:id="rId4"/>
    <p:sldLayoutId id="2147485664" r:id="rId5"/>
    <p:sldLayoutId id="2147485665" r:id="rId6"/>
    <p:sldLayoutId id="2147485666" r:id="rId7"/>
    <p:sldLayoutId id="2147485667" r:id="rId8"/>
    <p:sldLayoutId id="2147485668" r:id="rId9"/>
    <p:sldLayoutId id="2147485669" r:id="rId10"/>
    <p:sldLayoutId id="2147485670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>
            <a:extLst>
              <a:ext uri="{FF2B5EF4-FFF2-40B4-BE49-F238E27FC236}">
                <a16:creationId xmlns:a16="http://schemas.microsoft.com/office/drawing/2014/main" id="{9D2C576D-8645-403A-BAA1-7579EB913C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708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nadpisu</a:t>
            </a: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58A0BB2C-89F8-47FA-B0D2-88EDF4C72A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</p:txBody>
      </p:sp>
      <p:sp>
        <p:nvSpPr>
          <p:cNvPr id="6148" name="Text Box 3">
            <a:extLst>
              <a:ext uri="{FF2B5EF4-FFF2-40B4-BE49-F238E27FC236}">
                <a16:creationId xmlns:a16="http://schemas.microsoft.com/office/drawing/2014/main" id="{8AFA0D43-626D-41CA-ABD2-5207DDB74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6149" name="Text Box 4">
            <a:extLst>
              <a:ext uri="{FF2B5EF4-FFF2-40B4-BE49-F238E27FC236}">
                <a16:creationId xmlns:a16="http://schemas.microsoft.com/office/drawing/2014/main" id="{90680A4E-6096-47D1-A30F-061556894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4439A8EF-3A9A-4F59-9533-B38BEE491E4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8837C6F-12BA-4861-B7EB-D154E795E43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71" r:id="rId1"/>
    <p:sldLayoutId id="2147485672" r:id="rId2"/>
    <p:sldLayoutId id="2147485673" r:id="rId3"/>
    <p:sldLayoutId id="2147485674" r:id="rId4"/>
    <p:sldLayoutId id="2147485675" r:id="rId5"/>
    <p:sldLayoutId id="2147485676" r:id="rId6"/>
    <p:sldLayoutId id="2147485677" r:id="rId7"/>
    <p:sldLayoutId id="2147485678" r:id="rId8"/>
    <p:sldLayoutId id="2147485679" r:id="rId9"/>
    <p:sldLayoutId id="2147485680" r:id="rId10"/>
    <p:sldLayoutId id="2147485681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>
            <a:extLst>
              <a:ext uri="{FF2B5EF4-FFF2-40B4-BE49-F238E27FC236}">
                <a16:creationId xmlns:a16="http://schemas.microsoft.com/office/drawing/2014/main" id="{243D63F1-44AF-411A-87DA-0141D9AF27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708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nadpisu</a:t>
            </a: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CB27730F-BE2E-4A3B-8153-A432BB2F7F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</p:txBody>
      </p:sp>
      <p:sp>
        <p:nvSpPr>
          <p:cNvPr id="7172" name="Text Box 3">
            <a:extLst>
              <a:ext uri="{FF2B5EF4-FFF2-40B4-BE49-F238E27FC236}">
                <a16:creationId xmlns:a16="http://schemas.microsoft.com/office/drawing/2014/main" id="{311FB10B-8D0F-48C5-A27F-8A0C3D76A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7173" name="Text Box 4">
            <a:extLst>
              <a:ext uri="{FF2B5EF4-FFF2-40B4-BE49-F238E27FC236}">
                <a16:creationId xmlns:a16="http://schemas.microsoft.com/office/drawing/2014/main" id="{EBE6A294-1102-4176-A220-148996875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71453890-723D-4927-9A71-8C3E88CE23C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2083983-2FDF-4A52-AA7A-862BAE4160E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82" r:id="rId1"/>
    <p:sldLayoutId id="2147485683" r:id="rId2"/>
    <p:sldLayoutId id="2147485684" r:id="rId3"/>
    <p:sldLayoutId id="2147485685" r:id="rId4"/>
    <p:sldLayoutId id="2147485686" r:id="rId5"/>
    <p:sldLayoutId id="2147485687" r:id="rId6"/>
    <p:sldLayoutId id="2147485688" r:id="rId7"/>
    <p:sldLayoutId id="2147485689" r:id="rId8"/>
    <p:sldLayoutId id="2147485690" r:id="rId9"/>
    <p:sldLayoutId id="2147485691" r:id="rId10"/>
    <p:sldLayoutId id="2147485692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578BEC52-A9B3-4B7E-BD0C-6E8355C110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708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nadpisu</a:t>
            </a: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97789DAE-B3E5-41C6-9516-7C792CA6F5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</p:txBody>
      </p:sp>
      <p:sp>
        <p:nvSpPr>
          <p:cNvPr id="8196" name="Text Box 3">
            <a:extLst>
              <a:ext uri="{FF2B5EF4-FFF2-40B4-BE49-F238E27FC236}">
                <a16:creationId xmlns:a16="http://schemas.microsoft.com/office/drawing/2014/main" id="{6B421C0A-DD9A-4275-862D-4ED6D478D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8197" name="Text Box 4">
            <a:extLst>
              <a:ext uri="{FF2B5EF4-FFF2-40B4-BE49-F238E27FC236}">
                <a16:creationId xmlns:a16="http://schemas.microsoft.com/office/drawing/2014/main" id="{B5D8AC99-0BF0-4F28-8EFC-33DF155AD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id="{ADC7FE27-7866-4DE8-B316-0CD40E622B1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D99229A-2B45-4BFC-B9A0-287D77B7A75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93" r:id="rId1"/>
    <p:sldLayoutId id="2147485694" r:id="rId2"/>
    <p:sldLayoutId id="2147485695" r:id="rId3"/>
    <p:sldLayoutId id="2147485696" r:id="rId4"/>
    <p:sldLayoutId id="2147485697" r:id="rId5"/>
    <p:sldLayoutId id="2147485698" r:id="rId6"/>
    <p:sldLayoutId id="2147485699" r:id="rId7"/>
    <p:sldLayoutId id="2147485700" r:id="rId8"/>
    <p:sldLayoutId id="2147485701" r:id="rId9"/>
    <p:sldLayoutId id="2147485702" r:id="rId10"/>
    <p:sldLayoutId id="2147485703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5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5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95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9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6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5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7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4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86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47.xml"/><Relationship Id="rId5" Type="http://schemas.openxmlformats.org/officeDocument/2006/relationships/image" Target="../media/image87.emf"/><Relationship Id="rId4" Type="http://schemas.openxmlformats.org/officeDocument/2006/relationships/image" Target="../media/image86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88.png"/><Relationship Id="rId5" Type="http://schemas.openxmlformats.org/officeDocument/2006/relationships/image" Target="../media/image87.emf"/><Relationship Id="rId4" Type="http://schemas.openxmlformats.org/officeDocument/2006/relationships/image" Target="../media/image8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">
            <a:extLst>
              <a:ext uri="{FF2B5EF4-FFF2-40B4-BE49-F238E27FC236}">
                <a16:creationId xmlns:a16="http://schemas.microsoft.com/office/drawing/2014/main" id="{4407C94A-9D5A-40B6-B88C-3B27920C0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1214438"/>
            <a:ext cx="8077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400">
                <a:solidFill>
                  <a:srgbClr val="FFFFCC"/>
                </a:solidFill>
              </a:rPr>
              <a:t>Modulace rostlinné ontogeneze prostředím</a:t>
            </a:r>
          </a:p>
        </p:txBody>
      </p:sp>
      <p:sp>
        <p:nvSpPr>
          <p:cNvPr id="40963" name="Text Box 2">
            <a:extLst>
              <a:ext uri="{FF2B5EF4-FFF2-40B4-BE49-F238E27FC236}">
                <a16:creationId xmlns:a16="http://schemas.microsoft.com/office/drawing/2014/main" id="{AC8574F9-FC59-48A8-A027-4A0D63FA4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400" y="4429125"/>
            <a:ext cx="693896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solidFill>
                  <a:srgbClr val="00CC99"/>
                </a:solidFill>
              </a:rPr>
              <a:t>Rozvrhování postembryonálního vývoje je (geneticky)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solidFill>
                  <a:srgbClr val="00CC99"/>
                </a:solidFill>
              </a:rPr>
              <a:t>determinované jen zčásti!</a:t>
            </a:r>
            <a:br>
              <a:rPr lang="cs-CZ" altLang="cs-CZ" sz="2400">
                <a:solidFill>
                  <a:srgbClr val="00CC99"/>
                </a:solidFill>
              </a:rPr>
            </a:br>
            <a:endParaRPr lang="cs-CZ" altLang="cs-CZ" sz="2400">
              <a:solidFill>
                <a:srgbClr val="00CC99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>
            <a:extLst>
              <a:ext uri="{FF2B5EF4-FFF2-40B4-BE49-F238E27FC236}">
                <a16:creationId xmlns:a16="http://schemas.microsoft.com/office/drawing/2014/main" id="{EFC0FFDA-C4D7-4229-8B70-64C790596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5"/>
            <a:ext cx="6122988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9395" name="Text Box 2">
            <a:extLst>
              <a:ext uri="{FF2B5EF4-FFF2-40B4-BE49-F238E27FC236}">
                <a16:creationId xmlns:a16="http://schemas.microsoft.com/office/drawing/2014/main" id="{66F64496-2012-407E-8BD0-2D002D6C0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0688" y="428625"/>
            <a:ext cx="3500437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2900" indent="-34131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cs-CZ" altLang="cs-CZ" sz="2400"/>
              <a:t>Více genů pro fytochromy:</a:t>
            </a:r>
          </a:p>
          <a:p>
            <a:pPr eaLnBrk="1" hangingPunct="1"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cs-CZ" altLang="cs-CZ" sz="2400"/>
              <a:t>PhyA je foto-labilní a transkripčně (auto)reprimován světlem</a:t>
            </a:r>
          </a:p>
          <a:p>
            <a:pPr eaLnBrk="1" hangingPunct="1"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cs-CZ" altLang="cs-CZ" sz="2400"/>
              <a:t>Phy B,C,D,E jsou foto-stabilní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>
            <a:extLst>
              <a:ext uri="{FF2B5EF4-FFF2-40B4-BE49-F238E27FC236}">
                <a16:creationId xmlns:a16="http://schemas.microsoft.com/office/drawing/2014/main" id="{30D6662B-EAB6-4447-8784-A6FBA75F2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5500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1443" name="Text Box 2">
            <a:extLst>
              <a:ext uri="{FF2B5EF4-FFF2-40B4-BE49-F238E27FC236}">
                <a16:creationId xmlns:a16="http://schemas.microsoft.com/office/drawing/2014/main" id="{A84A8788-DCA9-4E37-A45B-29D6BD4BD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75" y="142875"/>
            <a:ext cx="2928938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0"/>
              <a:t>Světlo ovlivňuje klíčení semen prostřednictvím fytochromu</a:t>
            </a:r>
          </a:p>
        </p:txBody>
      </p:sp>
      <p:sp>
        <p:nvSpPr>
          <p:cNvPr id="61444" name="Text Box 3">
            <a:extLst>
              <a:ext uri="{FF2B5EF4-FFF2-40B4-BE49-F238E27FC236}">
                <a16:creationId xmlns:a16="http://schemas.microsoft.com/office/drawing/2014/main" id="{A6C330D9-C3BB-46E6-B045-E78E0D760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3625" y="2428875"/>
            <a:ext cx="3000375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/>
              <a:t>Stabilní PhyB nutný pro klíčení potmě a pro indukci klíčení slabým červeným světlem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/>
              <a:t>Labilní PhyA (exprimovaný za tmy) nutný pro zvýšení světlocitlivosti při dlouhém pobytu nabobtnalých semen potmě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1">
            <a:extLst>
              <a:ext uri="{FF2B5EF4-FFF2-40B4-BE49-F238E27FC236}">
                <a16:creationId xmlns:a16="http://schemas.microsoft.com/office/drawing/2014/main" id="{1A18F4BF-F60C-4990-9E75-5B5DCC5F7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-23813"/>
            <a:ext cx="9144000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400"/>
              <a:t>Rostlina pozná „stín od konkurence“</a:t>
            </a:r>
          </a:p>
        </p:txBody>
      </p:sp>
      <p:sp>
        <p:nvSpPr>
          <p:cNvPr id="63491" name="Text Box 2">
            <a:extLst>
              <a:ext uri="{FF2B5EF4-FFF2-40B4-BE49-F238E27FC236}">
                <a16:creationId xmlns:a16="http://schemas.microsoft.com/office/drawing/2014/main" id="{FA374CB5-AA01-4AEE-894C-33099BF92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6563" y="1071563"/>
            <a:ext cx="2033587" cy="424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b="0">
                <a:solidFill>
                  <a:srgbClr val="FF3300"/>
                </a:solidFill>
              </a:rPr>
              <a:t>R:FR</a:t>
            </a:r>
            <a:r>
              <a:rPr lang="cs-CZ" altLang="cs-CZ" sz="2000"/>
              <a:t> – pod listovím prudce </a:t>
            </a:r>
            <a:r>
              <a:rPr lang="cs-CZ" altLang="cs-CZ" sz="2000" b="0"/>
              <a:t>klesá</a:t>
            </a:r>
            <a:r>
              <a:rPr lang="cs-CZ" altLang="cs-CZ" sz="2000"/>
              <a:t> z </a:t>
            </a:r>
            <a:r>
              <a:rPr lang="cs-CZ" altLang="cs-CZ" sz="2000" b="0"/>
              <a:t>1.5:1</a:t>
            </a:r>
            <a:r>
              <a:rPr lang="cs-CZ" altLang="cs-CZ" sz="2000"/>
              <a:t> na </a:t>
            </a:r>
            <a:r>
              <a:rPr lang="cs-CZ" altLang="cs-CZ" sz="2000" b="0"/>
              <a:t>0.5:1</a:t>
            </a:r>
            <a:r>
              <a:rPr lang="cs-CZ" altLang="cs-CZ" sz="2000"/>
              <a:t>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b="0"/>
              <a:t>PhyB se účastní regulace úniku ze stínu – mutanti phyB mají konstitutivní únikovou odpověď</a:t>
            </a:r>
          </a:p>
        </p:txBody>
      </p:sp>
      <p:pic>
        <p:nvPicPr>
          <p:cNvPr id="63492" name="Picture 3">
            <a:extLst>
              <a:ext uri="{FF2B5EF4-FFF2-40B4-BE49-F238E27FC236}">
                <a16:creationId xmlns:a16="http://schemas.microsoft.com/office/drawing/2014/main" id="{D63E1C4D-100D-4826-9502-1047DF1CF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4850"/>
            <a:ext cx="689610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>
            <a:extLst>
              <a:ext uri="{FF2B5EF4-FFF2-40B4-BE49-F238E27FC236}">
                <a16:creationId xmlns:a16="http://schemas.microsoft.com/office/drawing/2014/main" id="{A76D5854-030B-4D79-A3D4-60E241029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775"/>
            <a:ext cx="6896100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5539" name="Text Box 2">
            <a:extLst>
              <a:ext uri="{FF2B5EF4-FFF2-40B4-BE49-F238E27FC236}">
                <a16:creationId xmlns:a16="http://schemas.microsoft.com/office/drawing/2014/main" id="{0EF00E9D-A893-4C71-A2B5-13B90E62E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214313"/>
            <a:ext cx="4214812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0"/>
              <a:t>Klíčení semen ovlivňuje též GA v interakci s fytochromem</a:t>
            </a:r>
          </a:p>
        </p:txBody>
      </p:sp>
      <p:sp>
        <p:nvSpPr>
          <p:cNvPr id="65540" name="Text Box 3">
            <a:extLst>
              <a:ext uri="{FF2B5EF4-FFF2-40B4-BE49-F238E27FC236}">
                <a16:creationId xmlns:a16="http://schemas.microsoft.com/office/drawing/2014/main" id="{5CE25D1C-5254-477E-B6B4-F5F40CB3F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3625" y="1214438"/>
            <a:ext cx="28575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ts val="500"/>
              </a:spcBef>
              <a:buFont typeface="Times New Roman" panose="02020603050405020304" pitchFamily="18" charset="0"/>
              <a:buChar char="•"/>
            </a:pPr>
            <a:r>
              <a:rPr lang="cs-CZ" altLang="cs-CZ" sz="2000" i="1"/>
              <a:t>Arabidopsis ga1</a:t>
            </a:r>
            <a:r>
              <a:rPr lang="cs-CZ" altLang="cs-CZ" sz="2000"/>
              <a:t> (gib. acid1) – nesyntetizuje GA a neklíčí. Po přidání GA klíčí na světle – lépe na R.</a:t>
            </a:r>
          </a:p>
          <a:p>
            <a:pPr eaLnBrk="1" hangingPunct="1">
              <a:spcBef>
                <a:spcPts val="500"/>
              </a:spcBef>
              <a:buFont typeface="Times New Roman" panose="02020603050405020304" pitchFamily="18" charset="0"/>
              <a:buChar char="•"/>
            </a:pPr>
            <a:r>
              <a:rPr lang="cs-CZ" altLang="cs-CZ" sz="2000"/>
              <a:t>FR (far red light) naopak inhibuje transkripci někt. genů biosyntézy GA (GA4 a GA4H).</a:t>
            </a:r>
          </a:p>
          <a:p>
            <a:pPr eaLnBrk="1" hangingPunct="1">
              <a:spcBef>
                <a:spcPts val="500"/>
              </a:spcBef>
            </a:pPr>
            <a:endParaRPr lang="cs-CZ" altLang="cs-CZ" sz="2000"/>
          </a:p>
          <a:p>
            <a:pPr eaLnBrk="1" hangingPunct="1">
              <a:spcBef>
                <a:spcPts val="500"/>
              </a:spcBef>
            </a:pPr>
            <a:endParaRPr lang="cs-CZ" altLang="cs-CZ" sz="2000"/>
          </a:p>
          <a:p>
            <a:pPr eaLnBrk="1" hangingPunct="1">
              <a:spcBef>
                <a:spcPts val="500"/>
              </a:spcBef>
            </a:pPr>
            <a:endParaRPr lang="cs-CZ" altLang="cs-CZ" sz="2000"/>
          </a:p>
          <a:p>
            <a:pPr eaLnBrk="1" hangingPunct="1">
              <a:spcBef>
                <a:spcPts val="500"/>
              </a:spcBef>
            </a:pPr>
            <a:endParaRPr lang="cs-CZ" altLang="cs-CZ" sz="20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1">
            <a:extLst>
              <a:ext uri="{FF2B5EF4-FFF2-40B4-BE49-F238E27FC236}">
                <a16:creationId xmlns:a16="http://schemas.microsoft.com/office/drawing/2014/main" id="{AA52A1A5-FC7D-4CA9-810C-5842174AF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40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Kryptochromy</a:t>
            </a:r>
          </a:p>
        </p:txBody>
      </p:sp>
      <p:sp>
        <p:nvSpPr>
          <p:cNvPr id="67587" name="Text Box 2">
            <a:extLst>
              <a:ext uri="{FF2B5EF4-FFF2-40B4-BE49-F238E27FC236}">
                <a16:creationId xmlns:a16="http://schemas.microsoft.com/office/drawing/2014/main" id="{0A920938-8671-4B13-87A8-49380CD4B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1071563"/>
            <a:ext cx="5357812" cy="559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cs-CZ" altLang="cs-CZ" sz="2400"/>
              <a:t>Receptory modrého světla.</a:t>
            </a:r>
          </a:p>
          <a:p>
            <a:pPr eaLnBrk="1" hangingPunct="1"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cs-CZ" altLang="cs-CZ" sz="2400"/>
              <a:t>Mutant hy4 (nyní cry1): dlouhý hypokotyl na modrém světle, normální na červeném (fytochrom. odpověď) </a:t>
            </a:r>
          </a:p>
          <a:p>
            <a:pPr eaLnBrk="1" hangingPunct="1"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cs-CZ" altLang="cs-CZ" sz="2400"/>
              <a:t>Protein CRY1 příbuzný DNA fotolyázám (kryptochromy se nezávisle vyvinuly i u živočichů – role v cirkadiánních rytmech)</a:t>
            </a:r>
          </a:p>
          <a:p>
            <a:pPr eaLnBrk="1" hangingPunct="1"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cs-CZ" altLang="cs-CZ" sz="2400"/>
              <a:t>R</a:t>
            </a:r>
            <a:r>
              <a:rPr lang="en-US" altLang="cs-CZ" sz="2400"/>
              <a:t>ozpu</a:t>
            </a:r>
            <a:r>
              <a:rPr lang="cs-CZ" altLang="cs-CZ" sz="2400"/>
              <a:t>stné jaderné bílkoviny, přímo interagující s Phy.</a:t>
            </a:r>
          </a:p>
          <a:p>
            <a:pPr eaLnBrk="1" hangingPunct="1"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cs-CZ" altLang="cs-CZ" sz="2400"/>
              <a:t>Více forem - CRY2 degradován na modrém světle a po tmě,  CRY1 je stabilní.</a:t>
            </a:r>
          </a:p>
          <a:p>
            <a:pPr eaLnBrk="1" hangingPunct="1">
              <a:spcBef>
                <a:spcPts val="600"/>
              </a:spcBef>
              <a:buClrTx/>
              <a:buFontTx/>
              <a:buNone/>
            </a:pPr>
            <a:endParaRPr lang="cs-CZ" altLang="cs-CZ" sz="2400"/>
          </a:p>
        </p:txBody>
      </p:sp>
      <p:grpSp>
        <p:nvGrpSpPr>
          <p:cNvPr id="67588" name="Group 3">
            <a:extLst>
              <a:ext uri="{FF2B5EF4-FFF2-40B4-BE49-F238E27FC236}">
                <a16:creationId xmlns:a16="http://schemas.microsoft.com/office/drawing/2014/main" id="{E65707C7-C4C2-4D5B-A2E8-3B29E5DEA529}"/>
              </a:ext>
            </a:extLst>
          </p:cNvPr>
          <p:cNvGrpSpPr>
            <a:grpSpLocks/>
          </p:cNvGrpSpPr>
          <p:nvPr/>
        </p:nvGrpSpPr>
        <p:grpSpPr bwMode="auto">
          <a:xfrm>
            <a:off x="6072188" y="1500188"/>
            <a:ext cx="2435225" cy="3397250"/>
            <a:chOff x="3825" y="945"/>
            <a:chExt cx="1534" cy="2140"/>
          </a:xfrm>
        </p:grpSpPr>
        <p:pic>
          <p:nvPicPr>
            <p:cNvPr id="67590" name="Picture 4">
              <a:extLst>
                <a:ext uri="{FF2B5EF4-FFF2-40B4-BE49-F238E27FC236}">
                  <a16:creationId xmlns:a16="http://schemas.microsoft.com/office/drawing/2014/main" id="{4347D864-79EB-4A14-BF89-38D6C4DD5C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031" r="69402" b="156"/>
            <a:stretch>
              <a:fillRect/>
            </a:stretch>
          </p:blipFill>
          <p:spPr bwMode="auto">
            <a:xfrm>
              <a:off x="3829" y="945"/>
              <a:ext cx="1237" cy="1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7591" name="Rectangle 5">
              <a:extLst>
                <a:ext uri="{FF2B5EF4-FFF2-40B4-BE49-F238E27FC236}">
                  <a16:creationId xmlns:a16="http://schemas.microsoft.com/office/drawing/2014/main" id="{28443EC8-3B09-4074-8529-0EB1D7A7BF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5" y="2481"/>
              <a:ext cx="826" cy="329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cs-CZ" altLang="cs-CZ"/>
            </a:p>
          </p:txBody>
        </p:sp>
        <p:sp>
          <p:nvSpPr>
            <p:cNvPr id="67592" name="Text Box 6">
              <a:extLst>
                <a:ext uri="{FF2B5EF4-FFF2-40B4-BE49-F238E27FC236}">
                  <a16:creationId xmlns:a16="http://schemas.microsoft.com/office/drawing/2014/main" id="{94C99F5E-D408-44F9-8353-7642DED86E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25" y="2602"/>
              <a:ext cx="130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  <a:cs typeface="DejaVu Sans" panose="020B0603030804020204" pitchFamily="34" charset="0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  <a:cs typeface="DejaVu Sans" panose="020B0603030804020204" pitchFamily="34" charset="0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DejaVu Sans" panose="020B0603030804020204" pitchFamily="34" charset="0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  <a:cs typeface="DejaVu Sans" panose="020B0603030804020204" pitchFamily="34" charset="0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  <a:cs typeface="DejaVu Sans" panose="020B0603030804020204" pitchFamily="34" charset="0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  <a:cs typeface="DejaVu Sans" panose="020B0603030804020204" pitchFamily="34" charset="0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  <a:cs typeface="DejaVu Sans" panose="020B0603030804020204" pitchFamily="34" charset="0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  <a:cs typeface="DejaVu Sans" panose="020B0603030804020204" pitchFamily="34" charset="0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  <a:cs typeface="DejaVu Sans" panose="020B06030308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2000">
                  <a:solidFill>
                    <a:srgbClr val="FFFFFF"/>
                  </a:solidFill>
                  <a:latin typeface="Arial" panose="020B0604020202020204" pitchFamily="34" charset="0"/>
                </a:rPr>
                <a:t>Dark  BL</a:t>
              </a:r>
            </a:p>
          </p:txBody>
        </p:sp>
        <p:sp>
          <p:nvSpPr>
            <p:cNvPr id="67593" name="Text Box 7">
              <a:extLst>
                <a:ext uri="{FF2B5EF4-FFF2-40B4-BE49-F238E27FC236}">
                  <a16:creationId xmlns:a16="http://schemas.microsoft.com/office/drawing/2014/main" id="{5B3BC214-8CCB-4094-8E5F-C4912A6ABD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5" y="2847"/>
              <a:ext cx="76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  <a:cs typeface="DejaVu Sans" panose="020B0603030804020204" pitchFamily="34" charset="0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  <a:cs typeface="DejaVu Sans" panose="020B0603030804020204" pitchFamily="34" charset="0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DejaVu Sans" panose="020B0603030804020204" pitchFamily="34" charset="0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  <a:cs typeface="DejaVu Sans" panose="020B0603030804020204" pitchFamily="34" charset="0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  <a:cs typeface="DejaVu Sans" panose="020B0603030804020204" pitchFamily="34" charset="0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  <a:cs typeface="DejaVu Sans" panose="020B0603030804020204" pitchFamily="34" charset="0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  <a:cs typeface="DejaVu Sans" panose="020B0603030804020204" pitchFamily="34" charset="0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  <a:cs typeface="DejaVu Sans" panose="020B0603030804020204" pitchFamily="34" charset="0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  <a:cs typeface="DejaVu Sans" panose="020B06030308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1800" b="0">
                  <a:latin typeface="Arial" panose="020B0604020202020204" pitchFamily="34" charset="0"/>
                </a:rPr>
                <a:t>Wild-type</a:t>
              </a:r>
            </a:p>
          </p:txBody>
        </p:sp>
        <p:grpSp>
          <p:nvGrpSpPr>
            <p:cNvPr id="67594" name="Group 8">
              <a:extLst>
                <a:ext uri="{FF2B5EF4-FFF2-40B4-BE49-F238E27FC236}">
                  <a16:creationId xmlns:a16="http://schemas.microsoft.com/office/drawing/2014/main" id="{F920F4C3-9F01-408C-A1BA-F985385F7F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24" y="949"/>
              <a:ext cx="436" cy="2137"/>
              <a:chOff x="4924" y="949"/>
              <a:chExt cx="436" cy="2137"/>
            </a:xfrm>
          </p:grpSpPr>
          <p:grpSp>
            <p:nvGrpSpPr>
              <p:cNvPr id="67595" name="Group 9">
                <a:extLst>
                  <a:ext uri="{FF2B5EF4-FFF2-40B4-BE49-F238E27FC236}">
                    <a16:creationId xmlns:a16="http://schemas.microsoft.com/office/drawing/2014/main" id="{AB4EFBAB-54F7-497C-BA68-02A798098C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90" y="949"/>
                <a:ext cx="370" cy="1928"/>
                <a:chOff x="4990" y="949"/>
                <a:chExt cx="370" cy="1928"/>
              </a:xfrm>
            </p:grpSpPr>
            <p:grpSp>
              <p:nvGrpSpPr>
                <p:cNvPr id="67597" name="Group 10">
                  <a:extLst>
                    <a:ext uri="{FF2B5EF4-FFF2-40B4-BE49-F238E27FC236}">
                      <a16:creationId xmlns:a16="http://schemas.microsoft.com/office/drawing/2014/main" id="{BBFC166A-537B-400B-98B9-74FBD91AB5C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7" y="949"/>
                  <a:ext cx="332" cy="1884"/>
                  <a:chOff x="5027" y="949"/>
                  <a:chExt cx="332" cy="1884"/>
                </a:xfrm>
              </p:grpSpPr>
              <p:sp>
                <p:nvSpPr>
                  <p:cNvPr id="67599" name="Rectangle 11">
                    <a:extLst>
                      <a:ext uri="{FF2B5EF4-FFF2-40B4-BE49-F238E27FC236}">
                        <a16:creationId xmlns:a16="http://schemas.microsoft.com/office/drawing/2014/main" id="{16133FD7-9CDC-42D1-A8A7-B9B0C11B30F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30" y="949"/>
                    <a:ext cx="329" cy="1884"/>
                  </a:xfrm>
                  <a:prstGeom prst="rect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</a:pPr>
                    <a:endParaRPr lang="cs-CZ" altLang="cs-CZ"/>
                  </a:p>
                </p:txBody>
              </p:sp>
              <p:pic>
                <p:nvPicPr>
                  <p:cNvPr id="67600" name="Picture 12">
                    <a:extLst>
                      <a:ext uri="{FF2B5EF4-FFF2-40B4-BE49-F238E27FC236}">
                        <a16:creationId xmlns:a16="http://schemas.microsoft.com/office/drawing/2014/main" id="{D89BA29D-5739-4FF5-9717-8B48FF03D25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6068" t="85020" r="45699" b="3140"/>
                  <a:stretch>
                    <a:fillRect/>
                  </a:stretch>
                </p:blipFill>
                <p:spPr bwMode="auto">
                  <a:xfrm>
                    <a:off x="5027" y="1070"/>
                    <a:ext cx="332" cy="15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67598" name="Rectangle 13">
                  <a:extLst>
                    <a:ext uri="{FF2B5EF4-FFF2-40B4-BE49-F238E27FC236}">
                      <a16:creationId xmlns:a16="http://schemas.microsoft.com/office/drawing/2014/main" id="{C96B889F-C2C6-4927-8F97-C117A332B8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90" y="2627"/>
                  <a:ext cx="309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spcBef>
                      <a:spcPts val="800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32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DejaVu Sans" panose="020B0603030804020204" pitchFamily="34" charset="0"/>
                    </a:defRPr>
                  </a:lvl1pPr>
                  <a:lvl2pPr>
                    <a:spcBef>
                      <a:spcPts val="700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DejaVu Sans" panose="020B0603030804020204" pitchFamily="34" charset="0"/>
                    </a:defRPr>
                  </a:lvl2pPr>
                  <a:lvl3pPr>
                    <a:spcBef>
                      <a:spcPts val="600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DejaVu Sans" panose="020B0603030804020204" pitchFamily="34" charset="0"/>
                    </a:defRPr>
                  </a:lvl3pPr>
                  <a:lvl4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0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DejaVu Sans" panose="020B0603030804020204" pitchFamily="34" charset="0"/>
                    </a:defRPr>
                  </a:lvl4pPr>
                  <a:lvl5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0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DejaVu Sans" panose="020B0603030804020204" pitchFamily="34" charset="0"/>
                    </a:defRPr>
                  </a:lvl5pPr>
                  <a:lvl6pPr marL="2514600" indent="-228600" defTabSz="449263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0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DejaVu Sans" panose="020B0603030804020204" pitchFamily="34" charset="0"/>
                    </a:defRPr>
                  </a:lvl6pPr>
                  <a:lvl7pPr marL="2971800" indent="-228600" defTabSz="449263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0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DejaVu Sans" panose="020B0603030804020204" pitchFamily="34" charset="0"/>
                    </a:defRPr>
                  </a:lvl7pPr>
                  <a:lvl8pPr marL="3429000" indent="-228600" defTabSz="449263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0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DejaVu Sans" panose="020B0603030804020204" pitchFamily="34" charset="0"/>
                    </a:defRPr>
                  </a:lvl8pPr>
                  <a:lvl9pPr marL="3886200" indent="-228600" defTabSz="449263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0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DejaVu Sans" panose="020B0603030804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cs-CZ" sz="2000">
                      <a:solidFill>
                        <a:srgbClr val="FFFFFF"/>
                      </a:solidFill>
                      <a:latin typeface="Arial" panose="020B0604020202020204" pitchFamily="34" charset="0"/>
                    </a:rPr>
                    <a:t>BL</a:t>
                  </a:r>
                </a:p>
              </p:txBody>
            </p:sp>
          </p:grpSp>
          <p:sp>
            <p:nvSpPr>
              <p:cNvPr id="67596" name="Text Box 14">
                <a:extLst>
                  <a:ext uri="{FF2B5EF4-FFF2-40B4-BE49-F238E27FC236}">
                    <a16:creationId xmlns:a16="http://schemas.microsoft.com/office/drawing/2014/main" id="{94C9A597-74EA-40B2-A5B7-9836E890F0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24" y="2854"/>
                <a:ext cx="40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3200">
                    <a:solidFill>
                      <a:srgbClr val="000000"/>
                    </a:solidFill>
                    <a:latin typeface="Times New Roman" panose="02020603050405020304" pitchFamily="18" charset="0"/>
                    <a:cs typeface="DejaVu Sans" panose="020B0603030804020204" pitchFamily="34" charset="0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rgbClr val="000000"/>
                    </a:solidFill>
                    <a:latin typeface="Times New Roman" panose="02020603050405020304" pitchFamily="18" charset="0"/>
                    <a:cs typeface="DejaVu Sans" panose="020B0603030804020204" pitchFamily="34" charset="0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DejaVu Sans" panose="020B0603030804020204" pitchFamily="34" charset="0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  <a:cs typeface="DejaVu Sans" panose="020B0603030804020204" pitchFamily="34" charset="0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  <a:cs typeface="DejaVu Sans" panose="020B0603030804020204" pitchFamily="34" charset="0"/>
                  </a:defRPr>
                </a:lvl5pPr>
                <a:lvl6pPr marL="2514600" indent="-228600" defTabSz="449263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  <a:cs typeface="DejaVu Sans" panose="020B0603030804020204" pitchFamily="34" charset="0"/>
                  </a:defRPr>
                </a:lvl6pPr>
                <a:lvl7pPr marL="2971800" indent="-228600" defTabSz="449263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  <a:cs typeface="DejaVu Sans" panose="020B0603030804020204" pitchFamily="34" charset="0"/>
                  </a:defRPr>
                </a:lvl7pPr>
                <a:lvl8pPr marL="3429000" indent="-228600" defTabSz="449263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  <a:cs typeface="DejaVu Sans" panose="020B0603030804020204" pitchFamily="34" charset="0"/>
                  </a:defRPr>
                </a:lvl8pPr>
                <a:lvl9pPr marL="3886200" indent="-228600" defTabSz="449263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  <a:cs typeface="DejaVu Sans" panose="020B0603030804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cs-CZ" sz="1800" b="0" i="1">
                    <a:latin typeface="Arial" panose="020B0604020202020204" pitchFamily="34" charset="0"/>
                  </a:rPr>
                  <a:t>cry1</a:t>
                </a:r>
              </a:p>
            </p:txBody>
          </p:sp>
        </p:grpSp>
      </p:grpSp>
      <p:sp>
        <p:nvSpPr>
          <p:cNvPr id="67589" name="Text Box 15">
            <a:extLst>
              <a:ext uri="{FF2B5EF4-FFF2-40B4-BE49-F238E27FC236}">
                <a16:creationId xmlns:a16="http://schemas.microsoft.com/office/drawing/2014/main" id="{CBCCF150-C2AC-4EF6-AD0C-D52054CEB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6275" y="4852988"/>
            <a:ext cx="29829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400">
                <a:latin typeface="Arial" panose="020B0604020202020204" pitchFamily="34" charset="0"/>
              </a:rPr>
              <a:t>adapted from Neff and Chory, 1998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>
            <a:extLst>
              <a:ext uri="{FF2B5EF4-FFF2-40B4-BE49-F238E27FC236}">
                <a16:creationId xmlns:a16="http://schemas.microsoft.com/office/drawing/2014/main" id="{71FBC6AE-4192-4FE3-BAB4-9A8FC4172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1316038"/>
            <a:ext cx="7464425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9635" name="Text Box 2">
            <a:extLst>
              <a:ext uri="{FF2B5EF4-FFF2-40B4-BE49-F238E27FC236}">
                <a16:creationId xmlns:a16="http://schemas.microsoft.com/office/drawing/2014/main" id="{07F3F990-97D5-40CA-8154-B139DD3A7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825" y="117475"/>
            <a:ext cx="68453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Další vrstva regulace: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deetiolated/constitutive photomorphogenesis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400" b="0" i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det/cop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) mutanti Arabidopsis</a:t>
            </a:r>
          </a:p>
        </p:txBody>
      </p:sp>
      <p:sp>
        <p:nvSpPr>
          <p:cNvPr id="69636" name="Text Box 3">
            <a:extLst>
              <a:ext uri="{FF2B5EF4-FFF2-40B4-BE49-F238E27FC236}">
                <a16:creationId xmlns:a16="http://schemas.microsoft.com/office/drawing/2014/main" id="{A2ECBD6E-F321-4750-9877-59E9C2271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513" y="1108075"/>
            <a:ext cx="6889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0"/>
              <a:t>WT</a:t>
            </a:r>
          </a:p>
        </p:txBody>
      </p:sp>
      <p:sp>
        <p:nvSpPr>
          <p:cNvPr id="69637" name="Text Box 4">
            <a:extLst>
              <a:ext uri="{FF2B5EF4-FFF2-40B4-BE49-F238E27FC236}">
                <a16:creationId xmlns:a16="http://schemas.microsoft.com/office/drawing/2014/main" id="{A9FDC333-6DFC-432A-9CAD-AB4628D01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1219200"/>
            <a:ext cx="1079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0" i="1">
                <a:solidFill>
                  <a:srgbClr val="FF3300"/>
                </a:solidFill>
              </a:rPr>
              <a:t>det/cop</a:t>
            </a:r>
          </a:p>
        </p:txBody>
      </p:sp>
      <p:sp>
        <p:nvSpPr>
          <p:cNvPr id="69638" name="Oval 6">
            <a:extLst>
              <a:ext uri="{FF2B5EF4-FFF2-40B4-BE49-F238E27FC236}">
                <a16:creationId xmlns:a16="http://schemas.microsoft.com/office/drawing/2014/main" id="{5510C457-E537-4B64-A11E-1C43C5112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2133600"/>
            <a:ext cx="1368425" cy="792163"/>
          </a:xfrm>
          <a:prstGeom prst="ellipse">
            <a:avLst/>
          </a:prstGeom>
          <a:noFill/>
          <a:ln w="3816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69639" name="Oval 8">
            <a:extLst>
              <a:ext uri="{FF2B5EF4-FFF2-40B4-BE49-F238E27FC236}">
                <a16:creationId xmlns:a16="http://schemas.microsoft.com/office/drawing/2014/main" id="{04EE363D-D1A3-432C-97D3-3E1D93982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2276475"/>
            <a:ext cx="1150937" cy="574675"/>
          </a:xfrm>
          <a:prstGeom prst="ellips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">
            <a:extLst>
              <a:ext uri="{FF2B5EF4-FFF2-40B4-BE49-F238E27FC236}">
                <a16:creationId xmlns:a16="http://schemas.microsoft.com/office/drawing/2014/main" id="{79AD61FF-1D51-4AF8-B776-1BEB56D43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1143000"/>
            <a:ext cx="6226175" cy="550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1683" name="Text Box 2">
            <a:extLst>
              <a:ext uri="{FF2B5EF4-FFF2-40B4-BE49-F238E27FC236}">
                <a16:creationId xmlns:a16="http://schemas.microsoft.com/office/drawing/2014/main" id="{4B9FA980-6F0A-4BC1-9AEC-0DB941A7C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400"/>
              <a:t>COP9 complex/SIGNALOSOM</a:t>
            </a:r>
          </a:p>
        </p:txBody>
      </p:sp>
      <p:sp>
        <p:nvSpPr>
          <p:cNvPr id="71684" name="Text Box 3">
            <a:extLst>
              <a:ext uri="{FF2B5EF4-FFF2-40B4-BE49-F238E27FC236}">
                <a16:creationId xmlns:a16="http://schemas.microsoft.com/office/drawing/2014/main" id="{72A3C77D-7E5B-4B0A-B918-224EBCD77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85875"/>
            <a:ext cx="3071813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cs-CZ" altLang="cs-CZ" sz="2400"/>
              <a:t>Funkce: inhibice fotomorfogeneze</a:t>
            </a:r>
          </a:p>
          <a:p>
            <a:pPr eaLnBrk="1" hangingPunct="1"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cs-CZ" altLang="cs-CZ" sz="2400"/>
              <a:t>Komplex strukturně podobný víku proteasomu</a:t>
            </a:r>
          </a:p>
          <a:p>
            <a:pPr eaLnBrk="1" hangingPunct="1"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cs-CZ" altLang="cs-CZ" sz="2400"/>
              <a:t>Podílí se na regulaci degradace bílkovin řízením aktivity E3 ubikvitin ligáz. </a:t>
            </a:r>
          </a:p>
          <a:p>
            <a:pPr eaLnBrk="1" hangingPunct="1"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cs-CZ" altLang="cs-CZ" sz="2400"/>
              <a:t>Interaguje s kryptochromovou dráhou.</a:t>
            </a:r>
          </a:p>
        </p:txBody>
      </p:sp>
      <p:cxnSp>
        <p:nvCxnSpPr>
          <p:cNvPr id="71685" name="AutoShape 4">
            <a:extLst>
              <a:ext uri="{FF2B5EF4-FFF2-40B4-BE49-F238E27FC236}">
                <a16:creationId xmlns:a16="http://schemas.microsoft.com/office/drawing/2014/main" id="{C493350B-E80D-4C90-8A60-905C6778F2F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570163" y="2003425"/>
            <a:ext cx="2714625" cy="1071563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686" name="Text Box 5">
            <a:extLst>
              <a:ext uri="{FF2B5EF4-FFF2-40B4-BE49-F238E27FC236}">
                <a16:creationId xmlns:a16="http://schemas.microsoft.com/office/drawing/2014/main" id="{F322E85B-E2FC-42BB-AFA3-2A102AB6E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2571750"/>
            <a:ext cx="11430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/>
              <a:t>HY5 – transkripční faktor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">
            <a:extLst>
              <a:ext uri="{FF2B5EF4-FFF2-40B4-BE49-F238E27FC236}">
                <a16:creationId xmlns:a16="http://schemas.microsoft.com/office/drawing/2014/main" id="{5E5E9DF8-4863-49C4-A04E-272A14AAC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0"/>
            <a:ext cx="4910138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3731" name="Text Box 2">
            <a:extLst>
              <a:ext uri="{FF2B5EF4-FFF2-40B4-BE49-F238E27FC236}">
                <a16:creationId xmlns:a16="http://schemas.microsoft.com/office/drawing/2014/main" id="{27F37F4B-428B-406E-9C85-DC48CF7AB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0688" y="428625"/>
            <a:ext cx="33575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800"/>
              <a:t>Pozitivní a negativní regulace fotomorfogeneze – souhrn mutantů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>
            <a:extLst>
              <a:ext uri="{FF2B5EF4-FFF2-40B4-BE49-F238E27FC236}">
                <a16:creationId xmlns:a16="http://schemas.microsoft.com/office/drawing/2014/main" id="{534B6EF6-23EC-4D2F-90E1-2704E5844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7" t="2840" b="620"/>
          <a:stretch>
            <a:fillRect/>
          </a:stretch>
        </p:blipFill>
        <p:spPr bwMode="auto">
          <a:xfrm>
            <a:off x="1447800" y="1066800"/>
            <a:ext cx="5638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5779" name="Text Box 2">
            <a:extLst>
              <a:ext uri="{FF2B5EF4-FFF2-40B4-BE49-F238E27FC236}">
                <a16:creationId xmlns:a16="http://schemas.microsoft.com/office/drawing/2014/main" id="{19B2122A-FE1C-4CCD-A798-089C19A2B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7838" y="428625"/>
            <a:ext cx="63119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0">
                <a:latin typeface="Arial" panose="020B0604020202020204" pitchFamily="34" charset="0"/>
              </a:rPr>
              <a:t>Regulace genové exprese světlem - model</a:t>
            </a:r>
          </a:p>
        </p:txBody>
      </p:sp>
      <p:sp>
        <p:nvSpPr>
          <p:cNvPr id="75780" name="Text Box 3">
            <a:extLst>
              <a:ext uri="{FF2B5EF4-FFF2-40B4-BE49-F238E27FC236}">
                <a16:creationId xmlns:a16="http://schemas.microsoft.com/office/drawing/2014/main" id="{AEEDE45C-7E52-4248-995A-AD18301D1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4938" y="6172200"/>
            <a:ext cx="1387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800" b="0">
                <a:latin typeface="Arial" panose="020B0604020202020204" pitchFamily="34" charset="0"/>
              </a:rPr>
              <a:t>Quail, 2002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76525DB-8837-4689-A7C3-46320FC87B99}"/>
              </a:ext>
            </a:extLst>
          </p:cNvPr>
          <p:cNvSpPr txBox="1"/>
          <p:nvPr/>
        </p:nvSpPr>
        <p:spPr>
          <a:xfrm>
            <a:off x="468313" y="2205038"/>
            <a:ext cx="1804987" cy="7381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cs-CZ" sz="1400" b="0" dirty="0">
                <a:solidFill>
                  <a:srgbClr val="FF0000"/>
                </a:solidFill>
                <a:latin typeface="Times New Roman" pitchFamily="16" charset="0"/>
                <a:cs typeface="DejaVu Sans" charset="0"/>
              </a:rPr>
              <a:t>Fytochromová dráha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cs-CZ" sz="1400" b="0" dirty="0" err="1">
                <a:solidFill>
                  <a:schemeClr val="accent2"/>
                </a:solidFill>
                <a:latin typeface="Times New Roman" pitchFamily="16" charset="0"/>
                <a:cs typeface="DejaVu Sans" charset="0"/>
              </a:rPr>
              <a:t>Kryptochronová</a:t>
            </a:r>
            <a:r>
              <a:rPr lang="cs-CZ" sz="1400" b="0" dirty="0">
                <a:solidFill>
                  <a:schemeClr val="accent2"/>
                </a:solidFill>
                <a:latin typeface="Times New Roman" pitchFamily="16" charset="0"/>
                <a:cs typeface="DejaVu Sans" charset="0"/>
              </a:rPr>
              <a:t> dráha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cs-CZ" sz="1400" b="0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DejaVu Sans" charset="0"/>
              </a:rPr>
              <a:t>COP dráha</a:t>
            </a:r>
          </a:p>
        </p:txBody>
      </p:sp>
      <p:sp>
        <p:nvSpPr>
          <p:cNvPr id="75782" name="Elipsa 5">
            <a:extLst>
              <a:ext uri="{FF2B5EF4-FFF2-40B4-BE49-F238E27FC236}">
                <a16:creationId xmlns:a16="http://schemas.microsoft.com/office/drawing/2014/main" id="{E726CE03-6BF3-4877-92D4-14EEE868B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1052513"/>
            <a:ext cx="360363" cy="360362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75783" name="Elipsa 6">
            <a:extLst>
              <a:ext uri="{FF2B5EF4-FFF2-40B4-BE49-F238E27FC236}">
                <a16:creationId xmlns:a16="http://schemas.microsoft.com/office/drawing/2014/main" id="{035D27CD-780B-41CA-AB88-A23132858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1700213"/>
            <a:ext cx="360363" cy="360362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75784" name="Elipsa 7">
            <a:extLst>
              <a:ext uri="{FF2B5EF4-FFF2-40B4-BE49-F238E27FC236}">
                <a16:creationId xmlns:a16="http://schemas.microsoft.com/office/drawing/2014/main" id="{69FA2112-9176-4F7F-8633-30E6E4E2A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1700213"/>
            <a:ext cx="360362" cy="360362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75785" name="Elipsa 8">
            <a:extLst>
              <a:ext uri="{FF2B5EF4-FFF2-40B4-BE49-F238E27FC236}">
                <a16:creationId xmlns:a16="http://schemas.microsoft.com/office/drawing/2014/main" id="{6B99C48D-E648-43EB-BB43-59436CB0C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1700213"/>
            <a:ext cx="360363" cy="360362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75786" name="Elipsa 9">
            <a:extLst>
              <a:ext uri="{FF2B5EF4-FFF2-40B4-BE49-F238E27FC236}">
                <a16:creationId xmlns:a16="http://schemas.microsoft.com/office/drawing/2014/main" id="{FA9C0E13-390A-4E84-92AB-F633DAFE1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3068638"/>
            <a:ext cx="360363" cy="360362"/>
          </a:xfrm>
          <a:prstGeom prst="ellips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75787" name="Elipsa 10">
            <a:extLst>
              <a:ext uri="{FF2B5EF4-FFF2-40B4-BE49-F238E27FC236}">
                <a16:creationId xmlns:a16="http://schemas.microsoft.com/office/drawing/2014/main" id="{65CD0451-CE15-4B6B-85A2-1D32DC3FD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3789363"/>
            <a:ext cx="358775" cy="360362"/>
          </a:xfrm>
          <a:prstGeom prst="ellips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12" name="Elipsa 11">
            <a:extLst>
              <a:ext uri="{FF2B5EF4-FFF2-40B4-BE49-F238E27FC236}">
                <a16:creationId xmlns:a16="http://schemas.microsoft.com/office/drawing/2014/main" id="{F0EA1EA1-56AA-4B7E-91AA-AC8BE388A2D3}"/>
              </a:ext>
            </a:extLst>
          </p:cNvPr>
          <p:cNvSpPr/>
          <p:nvPr/>
        </p:nvSpPr>
        <p:spPr bwMode="auto">
          <a:xfrm>
            <a:off x="3419475" y="3716338"/>
            <a:ext cx="504825" cy="504825"/>
          </a:xfrm>
          <a:prstGeom prst="ellipse">
            <a:avLst/>
          </a:prstGeom>
          <a:noFill/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cs-CZ">
              <a:latin typeface="Times New Roman" pitchFamily="16" charset="0"/>
              <a:cs typeface="DejaVu Sans" charset="0"/>
            </a:endParaRPr>
          </a:p>
        </p:txBody>
      </p:sp>
      <p:sp>
        <p:nvSpPr>
          <p:cNvPr id="13" name="Elipsa 12">
            <a:extLst>
              <a:ext uri="{FF2B5EF4-FFF2-40B4-BE49-F238E27FC236}">
                <a16:creationId xmlns:a16="http://schemas.microsoft.com/office/drawing/2014/main" id="{EC55FCD7-4A13-4991-B29F-BDCCB7481095}"/>
              </a:ext>
            </a:extLst>
          </p:cNvPr>
          <p:cNvSpPr/>
          <p:nvPr/>
        </p:nvSpPr>
        <p:spPr bwMode="auto">
          <a:xfrm>
            <a:off x="3059113" y="4508500"/>
            <a:ext cx="576262" cy="576263"/>
          </a:xfrm>
          <a:prstGeom prst="ellipse">
            <a:avLst/>
          </a:prstGeom>
          <a:noFill/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cs-CZ">
              <a:latin typeface="Times New Roman" pitchFamily="16" charset="0"/>
              <a:cs typeface="DejaVu Sans" charset="0"/>
            </a:endParaRPr>
          </a:p>
        </p:txBody>
      </p:sp>
      <p:sp>
        <p:nvSpPr>
          <p:cNvPr id="75790" name="TextovéPole 13">
            <a:extLst>
              <a:ext uri="{FF2B5EF4-FFF2-40B4-BE49-F238E27FC236}">
                <a16:creationId xmlns:a16="http://schemas.microsoft.com/office/drawing/2014/main" id="{70204F2A-39B9-4D40-85E2-978F841FF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573463"/>
            <a:ext cx="3816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>
                <a:solidFill>
                  <a:schemeClr val="tx1"/>
                </a:solidFill>
              </a:rPr>
              <a:t>HY5 transkripční faktor se účastní také odpovědi na auxin a cytokininy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fig5_26">
            <a:extLst>
              <a:ext uri="{FF2B5EF4-FFF2-40B4-BE49-F238E27FC236}">
                <a16:creationId xmlns:a16="http://schemas.microsoft.com/office/drawing/2014/main" id="{E07ED256-5566-4475-98DD-A89D01115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95325"/>
            <a:ext cx="8231188" cy="548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ext Box 3">
            <a:extLst>
              <a:ext uri="{FF2B5EF4-FFF2-40B4-BE49-F238E27FC236}">
                <a16:creationId xmlns:a16="http://schemas.microsoft.com/office/drawing/2014/main" id="{39E65B56-4247-4A27-8771-FE436F0D1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7563" y="6197600"/>
            <a:ext cx="1503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1" hangingPunct="1">
              <a:defRPr/>
            </a:pPr>
            <a:r>
              <a:rPr lang="cs-CZ" b="0">
                <a:solidFill>
                  <a:srgbClr val="000000"/>
                </a:solidFill>
                <a:cs typeface="+mn-cs"/>
              </a:rPr>
              <a:t>Mougeotia</a:t>
            </a:r>
            <a:endParaRPr lang="cs-CZ" b="0" noProof="1">
              <a:solidFill>
                <a:srgbClr val="000000"/>
              </a:solidFill>
              <a:cs typeface="+mn-cs"/>
            </a:endParaRPr>
          </a:p>
        </p:txBody>
      </p:sp>
      <p:sp>
        <p:nvSpPr>
          <p:cNvPr id="77828" name="Rectangle 4">
            <a:extLst>
              <a:ext uri="{FF2B5EF4-FFF2-40B4-BE49-F238E27FC236}">
                <a16:creationId xmlns:a16="http://schemas.microsoft.com/office/drawing/2014/main" id="{FA7EBFA7-1177-46FC-A823-A8BC1BB9AA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8838"/>
          </a:xfrm>
        </p:spPr>
        <p:txBody>
          <a:bodyPr/>
          <a:lstStyle/>
          <a:p>
            <a:pPr eaLnBrk="1" hangingPunct="1"/>
            <a:r>
              <a:rPr lang="cs-CZ" altLang="cs-CZ" sz="3200"/>
              <a:t>Rychlá reakce na světlo: pohyby plastidů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">
            <a:extLst>
              <a:ext uri="{FF2B5EF4-FFF2-40B4-BE49-F238E27FC236}">
                <a16:creationId xmlns:a16="http://schemas.microsoft.com/office/drawing/2014/main" id="{037EEAB5-5AC5-433D-8476-BC629E066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0"/>
            <a:ext cx="82296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>
                <a:solidFill>
                  <a:srgbClr val="FF0000"/>
                </a:solidFill>
              </a:rPr>
              <a:t>Typické jevy v ontogenezi (rekapitulace)</a:t>
            </a:r>
          </a:p>
        </p:txBody>
      </p:sp>
      <p:sp>
        <p:nvSpPr>
          <p:cNvPr id="43011" name="Text Box 2">
            <a:extLst>
              <a:ext uri="{FF2B5EF4-FFF2-40B4-BE49-F238E27FC236}">
                <a16:creationId xmlns:a16="http://schemas.microsoft.com/office/drawing/2014/main" id="{48803FDE-3627-41CB-A6C4-66F3AF3D3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1000125"/>
            <a:ext cx="4040187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cs-CZ" altLang="cs-CZ" sz="2400" b="0"/>
              <a:t>Rostliny</a:t>
            </a:r>
          </a:p>
        </p:txBody>
      </p:sp>
      <p:sp>
        <p:nvSpPr>
          <p:cNvPr id="43012" name="Text Box 3">
            <a:extLst>
              <a:ext uri="{FF2B5EF4-FFF2-40B4-BE49-F238E27FC236}">
                <a16:creationId xmlns:a16="http://schemas.microsoft.com/office/drawing/2014/main" id="{4D5244B8-41E8-4423-9909-E0B9F969B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43063"/>
            <a:ext cx="4429125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cs-CZ" altLang="cs-CZ" sz="2000"/>
              <a:t>Buňky nemohou migrovat</a:t>
            </a:r>
          </a:p>
          <a:p>
            <a:pPr eaLnBrk="1" hangingPunct="1"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cs-CZ" altLang="cs-CZ" sz="2000"/>
              <a:t>Převážně poziční determinace; mechanismy tvorby uspořádání založeny na zpětnovazebných obvodech, které zesilují malé rozdíly.</a:t>
            </a:r>
          </a:p>
          <a:p>
            <a:pPr eaLnBrk="1" hangingPunct="1"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cs-CZ" altLang="cs-CZ" sz="2000"/>
              <a:t>Oddělené cesty získávání živin (kořeny a listy) a energie (listy).</a:t>
            </a:r>
          </a:p>
          <a:p>
            <a:pPr eaLnBrk="1" hangingPunct="1">
              <a:spcBef>
                <a:spcPts val="600"/>
              </a:spcBef>
              <a:buClr>
                <a:srgbClr val="00B050"/>
              </a:buClr>
              <a:buFont typeface="Times New Roman" panose="02020603050405020304" pitchFamily="18" charset="0"/>
              <a:buChar char="•"/>
            </a:pPr>
            <a:r>
              <a:rPr lang="cs-CZ" altLang="cs-CZ" sz="2000">
                <a:solidFill>
                  <a:srgbClr val="00B050"/>
                </a:solidFill>
              </a:rPr>
              <a:t>Tělní rozvrh variabilní, modulován prostředím v rámci druhových pravidel a „zvyklostí“ </a:t>
            </a:r>
            <a:r>
              <a:rPr lang="cs-CZ" altLang="cs-CZ" sz="2000">
                <a:solidFill>
                  <a:srgbClr val="3333CC"/>
                </a:solidFill>
              </a:rPr>
              <a:t>– algoritmu </a:t>
            </a:r>
          </a:p>
          <a:p>
            <a:pPr eaLnBrk="1" hangingPunct="1">
              <a:spcBef>
                <a:spcPts val="600"/>
              </a:spcBef>
              <a:buClr>
                <a:srgbClr val="3333CC"/>
              </a:buClr>
            </a:pPr>
            <a:endParaRPr lang="cs-CZ" altLang="cs-CZ" sz="2000">
              <a:solidFill>
                <a:srgbClr val="3333CC"/>
              </a:solidFill>
            </a:endParaRPr>
          </a:p>
        </p:txBody>
      </p:sp>
      <p:sp>
        <p:nvSpPr>
          <p:cNvPr id="43013" name="Text Box 4">
            <a:extLst>
              <a:ext uri="{FF2B5EF4-FFF2-40B4-BE49-F238E27FC236}">
                <a16:creationId xmlns:a16="http://schemas.microsoft.com/office/drawing/2014/main" id="{DCB2C3C9-3409-4DED-9E76-143429BB9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1000125"/>
            <a:ext cx="40417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cs-CZ" altLang="cs-CZ" sz="2400" b="0"/>
              <a:t>Metazoa</a:t>
            </a:r>
          </a:p>
        </p:txBody>
      </p:sp>
      <p:sp>
        <p:nvSpPr>
          <p:cNvPr id="43014" name="Text Box 5">
            <a:extLst>
              <a:ext uri="{FF2B5EF4-FFF2-40B4-BE49-F238E27FC236}">
                <a16:creationId xmlns:a16="http://schemas.microsoft.com/office/drawing/2014/main" id="{B8EB882C-C653-4AB6-9A70-AB0A55105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1773238"/>
            <a:ext cx="4643437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cs-CZ" altLang="cs-CZ" sz="2000"/>
              <a:t>Migraci buněk brání tkáňová kompartmentalizace (závislá na mezibuněčné adhezi)</a:t>
            </a:r>
          </a:p>
          <a:p>
            <a:pPr eaLnBrk="1" hangingPunct="1"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cs-CZ" altLang="cs-CZ" sz="2000"/>
              <a:t>Někdy genealogická („lineage“) determinace.</a:t>
            </a:r>
          </a:p>
          <a:p>
            <a:pPr eaLnBrk="1" hangingPunct="1"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cs-CZ" altLang="cs-CZ" sz="2000"/>
              <a:t>Apoptóza působená nedostakem "přežívacích signálů" od okolních buněk je důležitým rysem vývoje živočichů.</a:t>
            </a:r>
          </a:p>
          <a:p>
            <a:pPr eaLnBrk="1" hangingPunct="1">
              <a:spcBef>
                <a:spcPts val="600"/>
              </a:spcBef>
              <a:buClr>
                <a:srgbClr val="00B050"/>
              </a:buClr>
              <a:buFont typeface="Times New Roman" panose="02020603050405020304" pitchFamily="18" charset="0"/>
              <a:buChar char="•"/>
            </a:pPr>
            <a:r>
              <a:rPr lang="cs-CZ" altLang="cs-CZ" sz="2000">
                <a:solidFill>
                  <a:srgbClr val="00B050"/>
                </a:solidFill>
              </a:rPr>
              <a:t>Tělní rozvrh geneticky determinován a u všech jedinců druhu +/- stejný</a:t>
            </a:r>
            <a:r>
              <a:rPr lang="cs-CZ" altLang="cs-CZ" sz="2000">
                <a:solidFill>
                  <a:srgbClr val="3333CC"/>
                </a:solidFill>
              </a:rPr>
              <a:t> - plán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fig5_25">
            <a:extLst>
              <a:ext uri="{FF2B5EF4-FFF2-40B4-BE49-F238E27FC236}">
                <a16:creationId xmlns:a16="http://schemas.microsoft.com/office/drawing/2014/main" id="{BC1776B9-AC0B-4434-AC1E-CF2B5B68F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4813"/>
            <a:ext cx="8458200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 Box 4">
            <a:extLst>
              <a:ext uri="{FF2B5EF4-FFF2-40B4-BE49-F238E27FC236}">
                <a16:creationId xmlns:a16="http://schemas.microsoft.com/office/drawing/2014/main" id="{BC077958-E633-4613-A3C3-829D8738C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476250"/>
            <a:ext cx="2670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1" hangingPunct="1">
              <a:defRPr/>
            </a:pPr>
            <a:r>
              <a:rPr lang="cs-CZ" b="0">
                <a:solidFill>
                  <a:srgbClr val="000000"/>
                </a:solidFill>
                <a:cs typeface="+mn-cs"/>
              </a:rPr>
              <a:t>slabé (modré) světlo</a:t>
            </a:r>
            <a:endParaRPr lang="en-US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7828" name="Text Box 5">
            <a:extLst>
              <a:ext uri="{FF2B5EF4-FFF2-40B4-BE49-F238E27FC236}">
                <a16:creationId xmlns:a16="http://schemas.microsoft.com/office/drawing/2014/main" id="{CAA51D2A-A35A-4F6B-8090-611F922F5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404813"/>
            <a:ext cx="2619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1" hangingPunct="1">
              <a:defRPr/>
            </a:pPr>
            <a:r>
              <a:rPr lang="cs-CZ" b="0">
                <a:solidFill>
                  <a:srgbClr val="000000"/>
                </a:solidFill>
                <a:cs typeface="+mn-cs"/>
              </a:rPr>
              <a:t>silné (modré) světlo</a:t>
            </a:r>
            <a:endParaRPr lang="en-US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7829" name="Text Box 6">
            <a:extLst>
              <a:ext uri="{FF2B5EF4-FFF2-40B4-BE49-F238E27FC236}">
                <a16:creationId xmlns:a16="http://schemas.microsoft.com/office/drawing/2014/main" id="{56EB2B3C-602B-44AF-A981-94F46AD64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5732463"/>
            <a:ext cx="555466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eaLnBrk="1" hangingPunct="1">
              <a:defRPr/>
            </a:pPr>
            <a:r>
              <a:rPr lang="cs-CZ" b="0" dirty="0">
                <a:solidFill>
                  <a:srgbClr val="008D8A"/>
                </a:solidFill>
                <a:cs typeface="+mn-cs"/>
              </a:rPr>
              <a:t>Signalizace: receptor – </a:t>
            </a:r>
            <a:r>
              <a:rPr lang="cs-CZ" b="0" dirty="0" err="1">
                <a:solidFill>
                  <a:srgbClr val="008D8A"/>
                </a:solidFill>
                <a:cs typeface="+mn-cs"/>
              </a:rPr>
              <a:t>phototropin</a:t>
            </a:r>
            <a:endParaRPr lang="cs-CZ" b="0" dirty="0">
              <a:solidFill>
                <a:srgbClr val="008D8A"/>
              </a:solidFill>
              <a:cs typeface="+mn-cs"/>
            </a:endParaRPr>
          </a:p>
          <a:p>
            <a:pPr algn="ctr" defTabSz="914400" eaLnBrk="1" hangingPunct="1">
              <a:defRPr/>
            </a:pPr>
            <a:r>
              <a:rPr lang="cs-CZ" b="0" dirty="0">
                <a:solidFill>
                  <a:srgbClr val="008D8A"/>
                </a:solidFill>
                <a:cs typeface="+mn-cs"/>
              </a:rPr>
              <a:t>Pohyb sám závisí na aktinovém </a:t>
            </a:r>
            <a:r>
              <a:rPr lang="cs-CZ" b="0" dirty="0" err="1">
                <a:solidFill>
                  <a:srgbClr val="008D8A"/>
                </a:solidFill>
                <a:cs typeface="+mn-cs"/>
              </a:rPr>
              <a:t>cytoskeletu</a:t>
            </a:r>
            <a:endParaRPr lang="en-US" b="0" dirty="0">
              <a:solidFill>
                <a:srgbClr val="008D8A"/>
              </a:solidFill>
              <a:cs typeface="+mn-cs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308671A8-B7C6-47B6-AA5C-1C3BBBDF1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868863"/>
            <a:ext cx="83010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1" hangingPunct="1">
              <a:defRPr/>
            </a:pPr>
            <a:r>
              <a:rPr lang="cs-CZ" sz="1600" b="0" dirty="0">
                <a:solidFill>
                  <a:srgbClr val="000000"/>
                </a:solidFill>
                <a:cs typeface="+mn-cs"/>
              </a:rPr>
              <a:t>První pozorování: </a:t>
            </a:r>
            <a:r>
              <a:rPr lang="en-US" sz="1600" b="0" dirty="0" err="1">
                <a:solidFill>
                  <a:srgbClr val="000000"/>
                </a:solidFill>
                <a:cs typeface="+mn-cs"/>
              </a:rPr>
              <a:t>Böhm</a:t>
            </a:r>
            <a:r>
              <a:rPr lang="en-US" sz="1600" b="0" dirty="0">
                <a:solidFill>
                  <a:srgbClr val="000000"/>
                </a:solidFill>
                <a:cs typeface="+mn-cs"/>
              </a:rPr>
              <a:t> JA (1856) </a:t>
            </a:r>
            <a:r>
              <a:rPr lang="en-US" sz="1600" b="0" dirty="0" err="1">
                <a:solidFill>
                  <a:srgbClr val="000000"/>
                </a:solidFill>
                <a:cs typeface="+mn-cs"/>
              </a:rPr>
              <a:t>Beiträge</a:t>
            </a:r>
            <a:r>
              <a:rPr lang="en-US" sz="1600" b="0" dirty="0">
                <a:solidFill>
                  <a:srgbClr val="000000"/>
                </a:solidFill>
                <a:cs typeface="+mn-cs"/>
              </a:rPr>
              <a:t> </a:t>
            </a:r>
            <a:r>
              <a:rPr lang="en-US" sz="1600" b="0" dirty="0" err="1">
                <a:solidFill>
                  <a:srgbClr val="000000"/>
                </a:solidFill>
                <a:cs typeface="+mn-cs"/>
              </a:rPr>
              <a:t>zur</a:t>
            </a:r>
            <a:r>
              <a:rPr lang="en-US" sz="1600" b="0" dirty="0">
                <a:solidFill>
                  <a:srgbClr val="000000"/>
                </a:solidFill>
                <a:cs typeface="+mn-cs"/>
              </a:rPr>
              <a:t> </a:t>
            </a:r>
            <a:r>
              <a:rPr lang="en-US" sz="1600" b="0" dirty="0" err="1">
                <a:solidFill>
                  <a:srgbClr val="000000"/>
                </a:solidFill>
                <a:cs typeface="+mn-cs"/>
              </a:rPr>
              <a:t>näheren</a:t>
            </a:r>
            <a:r>
              <a:rPr lang="en-US" sz="1600" b="0" dirty="0">
                <a:solidFill>
                  <a:srgbClr val="000000"/>
                </a:solidFill>
                <a:cs typeface="+mn-cs"/>
              </a:rPr>
              <a:t> </a:t>
            </a:r>
            <a:r>
              <a:rPr lang="en-US" sz="1600" b="0" dirty="0" err="1">
                <a:solidFill>
                  <a:srgbClr val="000000"/>
                </a:solidFill>
                <a:cs typeface="+mn-cs"/>
              </a:rPr>
              <a:t>Kenntnis</a:t>
            </a:r>
            <a:r>
              <a:rPr lang="en-US" sz="1600" b="0" dirty="0">
                <a:solidFill>
                  <a:srgbClr val="000000"/>
                </a:solidFill>
                <a:cs typeface="+mn-cs"/>
              </a:rPr>
              <a:t> des Chlorophylls. S.B. </a:t>
            </a:r>
            <a:r>
              <a:rPr lang="en-US" sz="1600" b="0" dirty="0" err="1">
                <a:solidFill>
                  <a:srgbClr val="000000"/>
                </a:solidFill>
                <a:cs typeface="+mn-cs"/>
              </a:rPr>
              <a:t>Akad</a:t>
            </a:r>
            <a:r>
              <a:rPr lang="en-US" sz="1600" b="0" dirty="0">
                <a:solidFill>
                  <a:srgbClr val="000000"/>
                </a:solidFill>
                <a:cs typeface="+mn-cs"/>
              </a:rPr>
              <a:t>. </a:t>
            </a:r>
            <a:r>
              <a:rPr lang="en-US" sz="1600" b="0" dirty="0" err="1">
                <a:solidFill>
                  <a:srgbClr val="000000"/>
                </a:solidFill>
                <a:cs typeface="+mn-cs"/>
              </a:rPr>
              <a:t>Wiss</a:t>
            </a:r>
            <a:r>
              <a:rPr lang="en-US" sz="1600" b="0" dirty="0">
                <a:solidFill>
                  <a:srgbClr val="000000"/>
                </a:solidFill>
                <a:cs typeface="+mn-cs"/>
              </a:rPr>
              <a:t>. Wien, Math.-nat. </a:t>
            </a:r>
            <a:r>
              <a:rPr lang="en-US" sz="1600" b="0" dirty="0" err="1">
                <a:solidFill>
                  <a:srgbClr val="000000"/>
                </a:solidFill>
                <a:cs typeface="+mn-cs"/>
              </a:rPr>
              <a:t>Kl</a:t>
            </a:r>
            <a:r>
              <a:rPr lang="en-US" sz="1600" b="0" dirty="0">
                <a:solidFill>
                  <a:srgbClr val="000000"/>
                </a:solidFill>
                <a:cs typeface="+mn-cs"/>
              </a:rPr>
              <a:t>. 22: 479-498</a:t>
            </a:r>
            <a:r>
              <a:rPr lang="cs-CZ" sz="1600" b="0" dirty="0">
                <a:solidFill>
                  <a:srgbClr val="000000"/>
                </a:solidFill>
                <a:cs typeface="+mn-cs"/>
              </a:rPr>
              <a:t> (z disertace S. Schmidt </a:t>
            </a:r>
            <a:r>
              <a:rPr lang="cs-CZ" sz="1600" b="0" dirty="0" err="1">
                <a:solidFill>
                  <a:srgbClr val="000000"/>
                </a:solidFill>
                <a:cs typeface="+mn-cs"/>
              </a:rPr>
              <a:t>von</a:t>
            </a:r>
            <a:r>
              <a:rPr lang="cs-CZ" sz="1600" b="0" dirty="0">
                <a:solidFill>
                  <a:srgbClr val="000000"/>
                </a:solidFill>
                <a:cs typeface="+mn-cs"/>
              </a:rPr>
              <a:t> Braun)</a:t>
            </a:r>
            <a:endParaRPr lang="en-US" sz="1600" b="0" dirty="0">
              <a:solidFill>
                <a:srgbClr val="000000"/>
              </a:solidFill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">
            <a:extLst>
              <a:ext uri="{FF2B5EF4-FFF2-40B4-BE49-F238E27FC236}">
                <a16:creationId xmlns:a16="http://schemas.microsoft.com/office/drawing/2014/main" id="{55AFA19E-7568-4FA9-A65E-A9E4EED35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1688"/>
            <a:ext cx="9144000" cy="605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9875" name="Text Box 2">
            <a:extLst>
              <a:ext uri="{FF2B5EF4-FFF2-40B4-BE49-F238E27FC236}">
                <a16:creationId xmlns:a16="http://schemas.microsoft.com/office/drawing/2014/main" id="{8DE3BE3C-EE88-4F7D-A5DC-ED1831A63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2875"/>
            <a:ext cx="7924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400">
                <a:solidFill>
                  <a:srgbClr val="FFFFCC"/>
                </a:solidFill>
              </a:rPr>
              <a:t>Fototropismus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">
            <a:extLst>
              <a:ext uri="{FF2B5EF4-FFF2-40B4-BE49-F238E27FC236}">
                <a16:creationId xmlns:a16="http://schemas.microsoft.com/office/drawing/2014/main" id="{D702F8F2-1D7B-4FF7-8501-6D8B81123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113"/>
            <a:ext cx="4427537" cy="68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1923" name="Text Box 2">
            <a:extLst>
              <a:ext uri="{FF2B5EF4-FFF2-40B4-BE49-F238E27FC236}">
                <a16:creationId xmlns:a16="http://schemas.microsoft.com/office/drawing/2014/main" id="{A3AFECC6-C931-44F6-873D-65667D45B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2063" y="928688"/>
            <a:ext cx="3841750" cy="192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solidFill>
                  <a:srgbClr val="FFFFCC"/>
                </a:solidFill>
              </a:rPr>
              <a:t>Prýt – positivní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solidFill>
                  <a:srgbClr val="FFFFCC"/>
                </a:solidFill>
              </a:rPr>
              <a:t>Kořen – negativní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solidFill>
                  <a:srgbClr val="FFFFCC"/>
                </a:solidFill>
              </a:rPr>
              <a:t>Nejúčinnější obvykle modré světlo.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1">
            <a:extLst>
              <a:ext uri="{FF2B5EF4-FFF2-40B4-BE49-F238E27FC236}">
                <a16:creationId xmlns:a16="http://schemas.microsoft.com/office/drawing/2014/main" id="{A796E09A-9699-4120-AB04-8CB7DDFA8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Fototropiny</a:t>
            </a:r>
          </a:p>
        </p:txBody>
      </p:sp>
      <p:sp>
        <p:nvSpPr>
          <p:cNvPr id="83971" name="Text Box 2">
            <a:extLst>
              <a:ext uri="{FF2B5EF4-FFF2-40B4-BE49-F238E27FC236}">
                <a16:creationId xmlns:a16="http://schemas.microsoft.com/office/drawing/2014/main" id="{C2F405B3-59AE-416F-B2D0-A66E3BC7C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76700"/>
            <a:ext cx="4357688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cs-CZ" altLang="cs-CZ" sz="2000" b="0"/>
              <a:t>Receptor modrého světla.</a:t>
            </a:r>
          </a:p>
          <a:p>
            <a:pPr eaLnBrk="1" hangingPunct="1"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cs-CZ" altLang="cs-CZ" sz="2000" b="0"/>
              <a:t>Mutanti phot1, phot2 postižení ve fototropismu</a:t>
            </a:r>
          </a:p>
          <a:p>
            <a:pPr eaLnBrk="1" hangingPunct="1"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cs-CZ" altLang="cs-CZ" sz="2000" b="0"/>
              <a:t>Účastní se i dalších dějů (pohyby plastidů, regulace růstu)</a:t>
            </a:r>
          </a:p>
          <a:p>
            <a:pPr eaLnBrk="1" hangingPunct="1"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cs-CZ" altLang="cs-CZ" sz="2000" b="0"/>
              <a:t>Protein kinázy s regulační N-terminální LOV doménou s FMN prosth. skupinami</a:t>
            </a:r>
          </a:p>
          <a:p>
            <a:pPr eaLnBrk="1" hangingPunct="1">
              <a:spcBef>
                <a:spcPts val="600"/>
              </a:spcBef>
              <a:buClrTx/>
              <a:buFontTx/>
              <a:buNone/>
            </a:pPr>
            <a:endParaRPr lang="cs-CZ" altLang="cs-CZ" sz="2000" b="0"/>
          </a:p>
        </p:txBody>
      </p:sp>
      <p:sp>
        <p:nvSpPr>
          <p:cNvPr id="83972" name="Text Box 15">
            <a:extLst>
              <a:ext uri="{FF2B5EF4-FFF2-40B4-BE49-F238E27FC236}">
                <a16:creationId xmlns:a16="http://schemas.microsoft.com/office/drawing/2014/main" id="{47F6D4DE-A410-4DA9-B2E1-F67609552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6381750"/>
            <a:ext cx="3776662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400">
                <a:latin typeface="Arial" panose="020B0604020202020204" pitchFamily="34" charset="0"/>
              </a:rPr>
              <a:t>http://www.photobiology.info/Christie.html</a:t>
            </a:r>
          </a:p>
        </p:txBody>
      </p:sp>
      <p:pic>
        <p:nvPicPr>
          <p:cNvPr id="83973" name="Picture 3">
            <a:extLst>
              <a:ext uri="{FF2B5EF4-FFF2-40B4-BE49-F238E27FC236}">
                <a16:creationId xmlns:a16="http://schemas.microsoft.com/office/drawing/2014/main" id="{50CE0C4D-0658-4821-A407-76D16FE2B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1" t="15714" r="33350" b="52161"/>
          <a:stretch>
            <a:fillRect/>
          </a:stretch>
        </p:blipFill>
        <p:spPr bwMode="auto">
          <a:xfrm>
            <a:off x="1547813" y="908050"/>
            <a:ext cx="5616575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8">
            <a:extLst>
              <a:ext uri="{FF2B5EF4-FFF2-40B4-BE49-F238E27FC236}">
                <a16:creationId xmlns:a16="http://schemas.microsoft.com/office/drawing/2014/main" id="{A45F1A80-3589-42D4-B746-1CFFF14C9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9" t="21201" r="36951" b="55040"/>
          <a:stretch>
            <a:fillRect/>
          </a:stretch>
        </p:blipFill>
        <p:spPr bwMode="auto">
          <a:xfrm>
            <a:off x="4356100" y="3933825"/>
            <a:ext cx="4103688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1">
            <a:extLst>
              <a:ext uri="{FF2B5EF4-FFF2-40B4-BE49-F238E27FC236}">
                <a16:creationId xmlns:a16="http://schemas.microsoft.com/office/drawing/2014/main" id="{791D96A1-444D-4EFC-AD14-AAF6A4D92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3"/>
          <a:stretch>
            <a:fillRect/>
          </a:stretch>
        </p:blipFill>
        <p:spPr bwMode="auto">
          <a:xfrm>
            <a:off x="0" y="1000125"/>
            <a:ext cx="8715375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6019" name="Text Box 2">
            <a:extLst>
              <a:ext uri="{FF2B5EF4-FFF2-40B4-BE49-F238E27FC236}">
                <a16:creationId xmlns:a16="http://schemas.microsoft.com/office/drawing/2014/main" id="{5FCD3705-B84F-4BF2-8A58-4DE674652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333375"/>
            <a:ext cx="1008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86020" name="Text Box 3">
            <a:extLst>
              <a:ext uri="{FF2B5EF4-FFF2-40B4-BE49-F238E27FC236}">
                <a16:creationId xmlns:a16="http://schemas.microsoft.com/office/drawing/2014/main" id="{E6361DEF-A957-4C71-96D4-BD463DE04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2150" y="280988"/>
            <a:ext cx="54689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0"/>
              <a:t>HYPOTÉZA CHOLODNÉHO-WENTA</a:t>
            </a:r>
          </a:p>
        </p:txBody>
      </p:sp>
      <p:sp>
        <p:nvSpPr>
          <p:cNvPr id="86021" name="Text Box 4">
            <a:extLst>
              <a:ext uri="{FF2B5EF4-FFF2-40B4-BE49-F238E27FC236}">
                <a16:creationId xmlns:a16="http://schemas.microsoft.com/office/drawing/2014/main" id="{62EC996C-DACD-41AE-9DC0-2B504E49C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8" y="5805488"/>
            <a:ext cx="83407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/>
              <a:t>Účast IAA potvrzuje NPH4=ARF7, součást dráhy auxin. odpovědi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/>
              <a:t> </a:t>
            </a:r>
            <a:r>
              <a:rPr lang="cs-CZ" altLang="cs-CZ" sz="2400" b="0" i="1">
                <a:solidFill>
                  <a:srgbClr val="FF3300"/>
                </a:solidFill>
              </a:rPr>
              <a:t>nph4</a:t>
            </a:r>
            <a:r>
              <a:rPr lang="cs-CZ" altLang="cs-CZ" sz="2400"/>
              <a:t> má postižen nejen fototropismus, ale také gravitropismus.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1">
            <a:extLst>
              <a:ext uri="{FF2B5EF4-FFF2-40B4-BE49-F238E27FC236}">
                <a16:creationId xmlns:a16="http://schemas.microsoft.com/office/drawing/2014/main" id="{CE19A0F0-1205-4C01-89C2-CC9174E6F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914400"/>
            <a:ext cx="7848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buFont typeface="Times New Roman" panose="02020603050405020304" pitchFamily="18" charset="0"/>
              <a:buChar char="•"/>
            </a:pPr>
            <a:r>
              <a:rPr lang="cs-CZ" altLang="cs-CZ"/>
              <a:t>Účinné vlnové délky světla fotosyntézy a fotomorfogeneze se značně překrývají.</a:t>
            </a:r>
          </a:p>
          <a:p>
            <a:pPr eaLnBrk="1" hangingPunct="1">
              <a:buClr>
                <a:srgbClr val="C00000"/>
              </a:buClr>
              <a:buFont typeface="Times New Roman" panose="02020603050405020304" pitchFamily="18" charset="0"/>
              <a:buChar char="•"/>
            </a:pPr>
            <a:r>
              <a:rPr lang="cs-CZ" altLang="cs-CZ">
                <a:solidFill>
                  <a:srgbClr val="C00000"/>
                </a:solidFill>
              </a:rPr>
              <a:t>Dlouhovlnné červené světlo </a:t>
            </a:r>
            <a:r>
              <a:rPr lang="cs-CZ" altLang="cs-CZ"/>
              <a:t>není fotosyntet. využitelné a slouží jako indikátor vegetačního zastínění.</a:t>
            </a:r>
          </a:p>
          <a:p>
            <a:pPr eaLnBrk="1" hangingPunct="1">
              <a:buFont typeface="Times New Roman" panose="02020603050405020304" pitchFamily="18" charset="0"/>
              <a:buChar char="•"/>
            </a:pPr>
            <a:r>
              <a:rPr lang="cs-CZ" altLang="cs-CZ"/>
              <a:t>Rostlina reaguje na směr, intenzitu, spektrální složení a trvání světla. </a:t>
            </a:r>
          </a:p>
          <a:p>
            <a:pPr eaLnBrk="1" hangingPunct="1">
              <a:buFont typeface="Times New Roman" panose="02020603050405020304" pitchFamily="18" charset="0"/>
              <a:buChar char="•"/>
            </a:pPr>
            <a:r>
              <a:rPr lang="cs-CZ" altLang="cs-CZ"/>
              <a:t>Rostlina pro svůj růst a vývoj integruje různé druhy informace přinášené světlem.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1">
            <a:extLst>
              <a:ext uri="{FF2B5EF4-FFF2-40B4-BE49-F238E27FC236}">
                <a16:creationId xmlns:a16="http://schemas.microsoft.com/office/drawing/2014/main" id="{085E8D08-71E9-414E-BD01-B6EE01255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400"/>
              <a:t>...další faktory?</a:t>
            </a:r>
          </a:p>
        </p:txBody>
      </p:sp>
      <p:sp>
        <p:nvSpPr>
          <p:cNvPr id="90115" name="Text Box 2">
            <a:extLst>
              <a:ext uri="{FF2B5EF4-FFF2-40B4-BE49-F238E27FC236}">
                <a16:creationId xmlns:a16="http://schemas.microsoft.com/office/drawing/2014/main" id="{1C2E1ACF-0C7A-4CA5-B166-36923FA42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buFont typeface="Times New Roman" panose="02020603050405020304" pitchFamily="18" charset="0"/>
              <a:buChar char="•"/>
            </a:pPr>
            <a:r>
              <a:rPr lang="cs-CZ" altLang="cs-CZ"/>
              <a:t>det2 – mutant s porušenou syntézou brassinosteroidů tzn. brasinosteroidy jsou třeba pro některé aspekty etiolace!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">
            <a:extLst>
              <a:ext uri="{FF2B5EF4-FFF2-40B4-BE49-F238E27FC236}">
                <a16:creationId xmlns:a16="http://schemas.microsoft.com/office/drawing/2014/main" id="{B2C336FE-484E-4237-8F52-0FDC547D7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52475"/>
            <a:ext cx="6800850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2163" name="Text Box 2">
            <a:extLst>
              <a:ext uri="{FF2B5EF4-FFF2-40B4-BE49-F238E27FC236}">
                <a16:creationId xmlns:a16="http://schemas.microsoft.com/office/drawing/2014/main" id="{154AFB53-308B-468B-961F-49B096B7B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/>
              <a:t>Kontrola kvetení délkou dne (fotoperiodou)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1">
            <a:extLst>
              <a:ext uri="{FF2B5EF4-FFF2-40B4-BE49-F238E27FC236}">
                <a16:creationId xmlns:a16="http://schemas.microsoft.com/office/drawing/2014/main" id="{D66FBB9A-1DCD-4B87-BA0B-E4C6CE81F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8" y="515938"/>
            <a:ext cx="4227512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/>
              <a:t>Short-day plants flower in the fall when the nights get long. </a:t>
            </a:r>
            <a:br>
              <a:rPr lang="en-US" altLang="cs-CZ"/>
            </a:br>
            <a:br>
              <a:rPr lang="en-US" altLang="cs-CZ"/>
            </a:br>
            <a:r>
              <a:rPr lang="en-US" altLang="cs-CZ"/>
              <a:t>Long-day plants flower as the days get long (nights get short). </a:t>
            </a:r>
            <a:br>
              <a:rPr lang="en-US" altLang="cs-CZ"/>
            </a:br>
            <a:r>
              <a:rPr lang="en-US" altLang="cs-CZ"/>
              <a:t>These are often the spring ephemerals that flower before trees get their leaves</a:t>
            </a:r>
            <a:r>
              <a:rPr lang="en-US" altLang="cs-CZ" sz="3600"/>
              <a:t>.</a:t>
            </a:r>
          </a:p>
        </p:txBody>
      </p:sp>
      <p:pic>
        <p:nvPicPr>
          <p:cNvPr id="94211" name="Picture 2">
            <a:extLst>
              <a:ext uri="{FF2B5EF4-FFF2-40B4-BE49-F238E27FC236}">
                <a16:creationId xmlns:a16="http://schemas.microsoft.com/office/drawing/2014/main" id="{B7F99743-2DCF-4D53-9534-D005BDE21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3" y="0"/>
            <a:ext cx="440848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1">
            <a:extLst>
              <a:ext uri="{FF2B5EF4-FFF2-40B4-BE49-F238E27FC236}">
                <a16:creationId xmlns:a16="http://schemas.microsoft.com/office/drawing/2014/main" id="{5C212368-AC04-4C45-B8CD-1F85D4D61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8" y="133350"/>
            <a:ext cx="32432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cs-CZ" altLang="cs-CZ" sz="1600"/>
              <a:t>cocklebur = řepeň (krátkodenní)</a:t>
            </a:r>
          </a:p>
          <a:p>
            <a:pPr algn="ctr" eaLnBrk="1" hangingPunct="1">
              <a:spcBef>
                <a:spcPct val="0"/>
              </a:spcBef>
            </a:pPr>
            <a:r>
              <a:rPr lang="cs-CZ" altLang="cs-CZ" sz="1600"/>
              <a:t>Řepeň polabská (Xanthium albinum):</a:t>
            </a:r>
          </a:p>
        </p:txBody>
      </p:sp>
      <p:sp>
        <p:nvSpPr>
          <p:cNvPr id="96259" name="Text Box 2">
            <a:extLst>
              <a:ext uri="{FF2B5EF4-FFF2-40B4-BE49-F238E27FC236}">
                <a16:creationId xmlns:a16="http://schemas.microsoft.com/office/drawing/2014/main" id="{6E99857D-EB7C-4A94-963F-F4B67A90C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4775" y="215900"/>
            <a:ext cx="3594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600"/>
              <a:t>henbane = blín černý (Hyoscyamus niger)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600"/>
              <a:t> (dlouhodenní)</a:t>
            </a:r>
          </a:p>
        </p:txBody>
      </p:sp>
      <p:pic>
        <p:nvPicPr>
          <p:cNvPr id="96260" name="Picture 3">
            <a:extLst>
              <a:ext uri="{FF2B5EF4-FFF2-40B4-BE49-F238E27FC236}">
                <a16:creationId xmlns:a16="http://schemas.microsoft.com/office/drawing/2014/main" id="{F7340DD7-CF5D-449F-96E0-5E3F7FA80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765175"/>
            <a:ext cx="42862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6261" name="Picture 4">
            <a:extLst>
              <a:ext uri="{FF2B5EF4-FFF2-40B4-BE49-F238E27FC236}">
                <a16:creationId xmlns:a16="http://schemas.microsoft.com/office/drawing/2014/main" id="{62B696CD-2CAB-4C91-A933-9C4531247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815975"/>
            <a:ext cx="42418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1">
            <a:extLst>
              <a:ext uri="{FF2B5EF4-FFF2-40B4-BE49-F238E27FC236}">
                <a16:creationId xmlns:a16="http://schemas.microsoft.com/office/drawing/2014/main" id="{B98C6E56-0378-440D-8B3A-D69D3E691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22238"/>
            <a:ext cx="9144000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400"/>
              <a:t>Fotomorfogenese: světlo není jen zdroj energie, ale také signál.</a:t>
            </a:r>
            <a:br>
              <a:rPr lang="cs-CZ" altLang="cs-CZ" sz="4400"/>
            </a:br>
            <a:endParaRPr lang="cs-CZ" altLang="cs-CZ" sz="4400"/>
          </a:p>
        </p:txBody>
      </p:sp>
      <p:pic>
        <p:nvPicPr>
          <p:cNvPr id="45059" name="Picture 2">
            <a:extLst>
              <a:ext uri="{FF2B5EF4-FFF2-40B4-BE49-F238E27FC236}">
                <a16:creationId xmlns:a16="http://schemas.microsoft.com/office/drawing/2014/main" id="{1DCC6032-55B5-4A12-95D2-A93D72FDC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4213225" cy="526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060" name="Picture 3">
            <a:extLst>
              <a:ext uri="{FF2B5EF4-FFF2-40B4-BE49-F238E27FC236}">
                <a16:creationId xmlns:a16="http://schemas.microsoft.com/office/drawing/2014/main" id="{0382F716-8EBB-4B1B-A609-38524EF8D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349500"/>
            <a:ext cx="333375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1">
            <a:extLst>
              <a:ext uri="{FF2B5EF4-FFF2-40B4-BE49-F238E27FC236}">
                <a16:creationId xmlns:a16="http://schemas.microsoft.com/office/drawing/2014/main" id="{367A8F09-C64E-40E0-99EA-8ECFA3591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3600"/>
            <a:ext cx="8248650" cy="419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8307" name="Text Box 2">
            <a:extLst>
              <a:ext uri="{FF2B5EF4-FFF2-40B4-BE49-F238E27FC236}">
                <a16:creationId xmlns:a16="http://schemas.microsoft.com/office/drawing/2014/main" id="{ED97EB4B-658B-4FC1-AE85-8B8AADF48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88" y="381000"/>
            <a:ext cx="8126412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/>
              <a:t>Dálkový přenos „florigenu“ po rostlinném organismu.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/>
              <a:t>Je možné, že dálkově přenášeným signálem je nízkomolekulární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/>
              <a:t>bílkovina.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1">
            <a:extLst>
              <a:ext uri="{FF2B5EF4-FFF2-40B4-BE49-F238E27FC236}">
                <a16:creationId xmlns:a16="http://schemas.microsoft.com/office/drawing/2014/main" id="{001CF99F-51AA-4A02-990D-E7930308F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257175"/>
            <a:ext cx="7772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/>
              <a:t>Flowering locus T a Constans</a:t>
            </a:r>
          </a:p>
        </p:txBody>
      </p:sp>
      <p:sp>
        <p:nvSpPr>
          <p:cNvPr id="100355" name="Text Box 2">
            <a:extLst>
              <a:ext uri="{FF2B5EF4-FFF2-40B4-BE49-F238E27FC236}">
                <a16:creationId xmlns:a16="http://schemas.microsoft.com/office/drawing/2014/main" id="{D765B0B1-2AE3-4844-8E7C-5FEC4BA1B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85875"/>
            <a:ext cx="4500563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cs-CZ" altLang="cs-CZ" sz="2400" i="1"/>
              <a:t>CO</a:t>
            </a:r>
            <a:r>
              <a:rPr lang="cs-CZ" altLang="cs-CZ" sz="2400"/>
              <a:t> sám o sobě není florigen.</a:t>
            </a:r>
          </a:p>
          <a:p>
            <a:pPr eaLnBrk="1" hangingPunct="1"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cs-CZ" altLang="cs-CZ" sz="2400"/>
              <a:t>Je exprimován a působí výhradně v doprovodných buňkách floemu aktivací </a:t>
            </a:r>
            <a:r>
              <a:rPr lang="cs-CZ" altLang="cs-CZ" sz="2400" i="1"/>
              <a:t>FT</a:t>
            </a:r>
            <a:r>
              <a:rPr lang="cs-CZ" altLang="cs-CZ" sz="2400"/>
              <a:t>.</a:t>
            </a:r>
          </a:p>
          <a:p>
            <a:pPr eaLnBrk="1" hangingPunct="1">
              <a:spcBef>
                <a:spcPts val="600"/>
              </a:spcBef>
              <a:buClr>
                <a:srgbClr val="3333CC"/>
              </a:buClr>
              <a:buFont typeface="Times New Roman" panose="02020603050405020304" pitchFamily="18" charset="0"/>
              <a:buChar char="•"/>
            </a:pPr>
            <a:r>
              <a:rPr lang="cs-CZ" altLang="cs-CZ" sz="2400" i="1">
                <a:solidFill>
                  <a:srgbClr val="3333CC"/>
                </a:solidFill>
              </a:rPr>
              <a:t>FT</a:t>
            </a:r>
            <a:r>
              <a:rPr lang="cs-CZ" altLang="cs-CZ" sz="2400">
                <a:solidFill>
                  <a:srgbClr val="3333CC"/>
                </a:solidFill>
              </a:rPr>
              <a:t> je exprimován v různých pletivech a aktivován různými drahami.Je pravděpodobné, že působí buněčně neautonomě (23kDa). </a:t>
            </a:r>
            <a:r>
              <a:rPr lang="cs-CZ" altLang="cs-CZ" sz="2400" i="1"/>
              <a:t>Je to pravděpodobně dominantní složka „florigenu“.</a:t>
            </a:r>
          </a:p>
          <a:p>
            <a:pPr eaLnBrk="1" hangingPunct="1"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cs-CZ" altLang="cs-CZ" sz="2400" i="1"/>
              <a:t>CO</a:t>
            </a:r>
            <a:r>
              <a:rPr lang="cs-CZ" altLang="cs-CZ" sz="2400"/>
              <a:t> působí ještě přes další </a:t>
            </a:r>
            <a:r>
              <a:rPr lang="cs-CZ" altLang="cs-CZ" sz="2400" i="1"/>
              <a:t>FT</a:t>
            </a:r>
            <a:r>
              <a:rPr lang="cs-CZ" altLang="cs-CZ" sz="2400"/>
              <a:t> nezávislou dráhu.</a:t>
            </a:r>
          </a:p>
          <a:p>
            <a:pPr eaLnBrk="1" hangingPunct="1">
              <a:spcBef>
                <a:spcPts val="600"/>
              </a:spcBef>
            </a:pPr>
            <a:endParaRPr lang="cs-CZ" altLang="cs-CZ" sz="2400"/>
          </a:p>
        </p:txBody>
      </p:sp>
      <p:pic>
        <p:nvPicPr>
          <p:cNvPr id="100356" name="Picture 3">
            <a:extLst>
              <a:ext uri="{FF2B5EF4-FFF2-40B4-BE49-F238E27FC236}">
                <a16:creationId xmlns:a16="http://schemas.microsoft.com/office/drawing/2014/main" id="{DA1B7A46-1A12-42A7-A3F1-2104E476A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1071563"/>
            <a:ext cx="50546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0357" name="Picture 4">
            <a:extLst>
              <a:ext uri="{FF2B5EF4-FFF2-40B4-BE49-F238E27FC236}">
                <a16:creationId xmlns:a16="http://schemas.microsoft.com/office/drawing/2014/main" id="{0E9CE63A-12A8-46FC-9342-4CC726D82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4000500"/>
            <a:ext cx="1754187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1">
            <a:extLst>
              <a:ext uri="{FF2B5EF4-FFF2-40B4-BE49-F238E27FC236}">
                <a16:creationId xmlns:a16="http://schemas.microsoft.com/office/drawing/2014/main" id="{5B1A174C-CAB3-4A04-9E3B-0F523C01F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760413"/>
            <a:ext cx="7048500" cy="609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2403" name="Text Box 2">
            <a:extLst>
              <a:ext uri="{FF2B5EF4-FFF2-40B4-BE49-F238E27FC236}">
                <a16:creationId xmlns:a16="http://schemas.microsoft.com/office/drawing/2014/main" id="{53ADE388-E6EB-483B-8D5C-628488F90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7147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0"/>
              <a:t>Fotoperiodická reakce je možná </a:t>
            </a:r>
            <a:r>
              <a:rPr lang="cs-CZ" altLang="cs-CZ" sz="2400" b="0">
                <a:solidFill>
                  <a:srgbClr val="006600"/>
                </a:solidFill>
              </a:rPr>
              <a:t>jen když fungují „biologické hodiny</a:t>
            </a:r>
            <a:r>
              <a:rPr lang="cs-CZ" altLang="cs-CZ" sz="2000" b="0">
                <a:solidFill>
                  <a:srgbClr val="006600"/>
                </a:solidFill>
              </a:rPr>
              <a:t>“</a:t>
            </a:r>
            <a:r>
              <a:rPr lang="cs-CZ" altLang="cs-CZ" sz="2000"/>
              <a:t>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/>
              <a:t>-endogenní oscilátor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1">
            <a:extLst>
              <a:ext uri="{FF2B5EF4-FFF2-40B4-BE49-F238E27FC236}">
                <a16:creationId xmlns:a16="http://schemas.microsoft.com/office/drawing/2014/main" id="{A59298BE-B59B-4EB5-ACC4-B9574C02D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4400"/>
              <a:t>Biologic</a:t>
            </a:r>
            <a:r>
              <a:rPr lang="cs-CZ" altLang="cs-CZ" sz="4400"/>
              <a:t>ké hodiny - oscilátory</a:t>
            </a:r>
          </a:p>
        </p:txBody>
      </p:sp>
      <p:sp>
        <p:nvSpPr>
          <p:cNvPr id="104451" name="Text Box 2">
            <a:extLst>
              <a:ext uri="{FF2B5EF4-FFF2-40B4-BE49-F238E27FC236}">
                <a16:creationId xmlns:a16="http://schemas.microsoft.com/office/drawing/2014/main" id="{42A03A7F-0D89-42C5-9B1E-8FC187261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752600"/>
            <a:ext cx="5486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buFont typeface="Times New Roman" panose="02020603050405020304" pitchFamily="18" charset="0"/>
              <a:buChar char="•"/>
            </a:pPr>
            <a:r>
              <a:rPr lang="cs-CZ" altLang="cs-CZ"/>
              <a:t>autonomní oscilace</a:t>
            </a:r>
          </a:p>
          <a:p>
            <a:pPr eaLnBrk="1" hangingPunct="1">
              <a:buFont typeface="Times New Roman" panose="02020603050405020304" pitchFamily="18" charset="0"/>
              <a:buChar char="•"/>
            </a:pPr>
            <a:r>
              <a:rPr lang="cs-CZ" altLang="cs-CZ"/>
              <a:t>modulace (entrainment) periodicitou světla a tmy</a:t>
            </a:r>
          </a:p>
        </p:txBody>
      </p:sp>
      <p:pic>
        <p:nvPicPr>
          <p:cNvPr id="104452" name="Picture 3">
            <a:extLst>
              <a:ext uri="{FF2B5EF4-FFF2-40B4-BE49-F238E27FC236}">
                <a16:creationId xmlns:a16="http://schemas.microsoft.com/office/drawing/2014/main" id="{D4C3197A-44FC-4AEF-A48E-BB0660C35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3914775"/>
            <a:ext cx="7926387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1">
            <a:extLst>
              <a:ext uri="{FF2B5EF4-FFF2-40B4-BE49-F238E27FC236}">
                <a16:creationId xmlns:a16="http://schemas.microsoft.com/office/drawing/2014/main" id="{CDAE70AA-D7EC-42F8-A967-5CF309799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84313"/>
            <a:ext cx="8562975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6499" name="Text Box 2">
            <a:extLst>
              <a:ext uri="{FF2B5EF4-FFF2-40B4-BE49-F238E27FC236}">
                <a16:creationId xmlns:a16="http://schemas.microsoft.com/office/drawing/2014/main" id="{007A90DA-1481-4C23-8DA6-C9CF6EA5F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6400800"/>
            <a:ext cx="3657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/>
              <a:t>CCA a LHY jsou MYB TF. </a:t>
            </a:r>
          </a:p>
        </p:txBody>
      </p:sp>
      <p:sp>
        <p:nvSpPr>
          <p:cNvPr id="106500" name="Text Box 3">
            <a:extLst>
              <a:ext uri="{FF2B5EF4-FFF2-40B4-BE49-F238E27FC236}">
                <a16:creationId xmlns:a16="http://schemas.microsoft.com/office/drawing/2014/main" id="{92080D54-EBAB-4B7B-8D05-F1A18765E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0" y="238125"/>
            <a:ext cx="832008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b="0"/>
              <a:t>TOC1 – timing of CAB (chlor.a/b bind. prot) PRR – pseudo response reg.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b="0" i="1"/>
              <a:t>toc1</a:t>
            </a:r>
            <a:r>
              <a:rPr lang="cs-CZ" altLang="cs-CZ" sz="2000" b="0"/>
              <a:t> má zkrácenou periodu 21h. Pokud se světlo „netrefuje“ do subjektivní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b="0" i="1"/>
              <a:t>toc1</a:t>
            </a:r>
            <a:r>
              <a:rPr lang="cs-CZ" altLang="cs-CZ" sz="2000" b="0"/>
              <a:t> noci, nekvetou.</a:t>
            </a:r>
            <a:r>
              <a:rPr lang="cs-CZ" altLang="cs-CZ" sz="2400"/>
              <a:t>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1">
            <a:extLst>
              <a:ext uri="{FF2B5EF4-FFF2-40B4-BE49-F238E27FC236}">
                <a16:creationId xmlns:a16="http://schemas.microsoft.com/office/drawing/2014/main" id="{78EEC3BA-5542-4302-BA16-8DC38EB27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6100" cy="597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8547" name="Text Box 2">
            <a:extLst>
              <a:ext uri="{FF2B5EF4-FFF2-40B4-BE49-F238E27FC236}">
                <a16:creationId xmlns:a16="http://schemas.microsoft.com/office/drawing/2014/main" id="{52072870-B021-4CD2-AE7A-E70ADA36B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5125" y="142875"/>
            <a:ext cx="2428875" cy="667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/>
              <a:t>Kvetení je u LD fotoperiodou indukováno, když noc je kratší než „otevřený“stav endogenní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/>
              <a:t>cirkadiánní signalizace.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/>
              <a:t>U SD jiný mechanismus spuštění.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/>
              <a:t>Jiné cesty indukce: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/>
              <a:t>autonomní a vernalizační dráha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/>
          </a:p>
        </p:txBody>
      </p:sp>
      <p:cxnSp>
        <p:nvCxnSpPr>
          <p:cNvPr id="108548" name="AutoShape 3">
            <a:extLst>
              <a:ext uri="{FF2B5EF4-FFF2-40B4-BE49-F238E27FC236}">
                <a16:creationId xmlns:a16="http://schemas.microsoft.com/office/drawing/2014/main" id="{719637EB-9CCC-41C8-96EC-7179F6F566A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89175" y="4359275"/>
            <a:ext cx="1643063" cy="642938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8549" name="Text Box 4">
            <a:extLst>
              <a:ext uri="{FF2B5EF4-FFF2-40B4-BE49-F238E27FC236}">
                <a16:creationId xmlns:a16="http://schemas.microsoft.com/office/drawing/2014/main" id="{E2D71F16-8DCF-4068-A80E-769B53CF2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1188" y="6000750"/>
            <a:ext cx="32035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/>
              <a:t>aktivace LFY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/>
              <a:t>přeměna meristemu na květní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1">
            <a:extLst>
              <a:ext uri="{FF2B5EF4-FFF2-40B4-BE49-F238E27FC236}">
                <a16:creationId xmlns:a16="http://schemas.microsoft.com/office/drawing/2014/main" id="{BC9C5594-C0F5-4ED0-81F9-27823E1C0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85788"/>
            <a:ext cx="77724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7200">
                <a:solidFill>
                  <a:srgbClr val="FFFFCC"/>
                </a:solidFill>
              </a:rPr>
              <a:t>Jarovizace</a:t>
            </a:r>
          </a:p>
        </p:txBody>
      </p:sp>
      <p:sp>
        <p:nvSpPr>
          <p:cNvPr id="110595" name="Text Box 2">
            <a:extLst>
              <a:ext uri="{FF2B5EF4-FFF2-40B4-BE49-F238E27FC236}">
                <a16:creationId xmlns:a16="http://schemas.microsoft.com/office/drawing/2014/main" id="{1BC8A769-7C05-4F64-9A3E-A65894047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2900" indent="-34131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spcBef>
                <a:spcPts val="1100"/>
              </a:spcBef>
              <a:buClrTx/>
              <a:buFontTx/>
              <a:buNone/>
            </a:pPr>
            <a:r>
              <a:rPr lang="cs-CZ" altLang="cs-CZ" sz="4400">
                <a:solidFill>
                  <a:srgbClr val="FFFFCC"/>
                </a:solidFill>
              </a:rPr>
              <a:t>(vernalizace, vernalisation,</a:t>
            </a:r>
            <a:r>
              <a:rPr lang="ru-RU" altLang="cs-CZ" sz="4400">
                <a:solidFill>
                  <a:srgbClr val="FFFFCC"/>
                </a:solidFill>
              </a:rPr>
              <a:t> яровизация</a:t>
            </a:r>
            <a:r>
              <a:rPr lang="cs-CZ" altLang="cs-CZ" sz="4400">
                <a:solidFill>
                  <a:srgbClr val="FFFFCC"/>
                </a:solidFill>
              </a:rPr>
              <a:t>)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1">
            <a:extLst>
              <a:ext uri="{FF2B5EF4-FFF2-40B4-BE49-F238E27FC236}">
                <a16:creationId xmlns:a16="http://schemas.microsoft.com/office/drawing/2014/main" id="{87D0D023-91BA-4AC1-9FF6-B69930931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400">
                <a:solidFill>
                  <a:srgbClr val="FF3300"/>
                </a:solidFill>
              </a:rPr>
              <a:t>(Nešťastné) dějiny jarovizace</a:t>
            </a:r>
          </a:p>
        </p:txBody>
      </p:sp>
      <p:sp>
        <p:nvSpPr>
          <p:cNvPr id="112643" name="Text Box 2">
            <a:extLst>
              <a:ext uri="{FF2B5EF4-FFF2-40B4-BE49-F238E27FC236}">
                <a16:creationId xmlns:a16="http://schemas.microsoft.com/office/drawing/2014/main" id="{0565A747-155E-40F3-B534-9D1B20174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143000"/>
            <a:ext cx="4557713" cy="492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cs-CZ" altLang="cs-CZ" sz="2400"/>
              <a:t>Jev znám minimálně od zač. 20. století (J. Tournois – 1910-13, + na frontě)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0000FF"/>
              </a:buClr>
              <a:buFont typeface="Times New Roman" panose="02020603050405020304" pitchFamily="18" charset="0"/>
              <a:buChar char="•"/>
            </a:pPr>
            <a:r>
              <a:rPr lang="cs-CZ" altLang="cs-CZ" sz="2400">
                <a:solidFill>
                  <a:srgbClr val="0000FF"/>
                </a:solidFill>
              </a:rPr>
              <a:t>Gassner, G. (1918). Beiträge zur physiologischen Charakteristik sommer- und winterannueller Gewächse, insbesondere der Getreidepflanzen. Z. Bot. 10, 417–480.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cs-CZ" altLang="cs-CZ" sz="2400"/>
              <a:t>1928 (1929?) T. D. Lysenko - jarovizace ozimů (nevymrznou, </a:t>
            </a:r>
            <a:r>
              <a:rPr lang="cs-CZ" altLang="cs-CZ" sz="1600"/>
              <a:t>ale možná zplesniví</a:t>
            </a:r>
            <a:r>
              <a:rPr lang="cs-CZ" altLang="cs-CZ" sz="2400"/>
              <a:t>)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cs-CZ" altLang="cs-CZ" sz="2400"/>
              <a:t>zásluhou N.I. Vavilova - „bosonohý akademik“</a:t>
            </a:r>
          </a:p>
        </p:txBody>
      </p:sp>
      <p:pic>
        <p:nvPicPr>
          <p:cNvPr id="112644" name="Picture 3">
            <a:extLst>
              <a:ext uri="{FF2B5EF4-FFF2-40B4-BE49-F238E27FC236}">
                <a16:creationId xmlns:a16="http://schemas.microsoft.com/office/drawing/2014/main" id="{0277D2CB-C781-4686-B16F-36B52D7EA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371600"/>
            <a:ext cx="15732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2645" name="Picture 4">
            <a:extLst>
              <a:ext uri="{FF2B5EF4-FFF2-40B4-BE49-F238E27FC236}">
                <a16:creationId xmlns:a16="http://schemas.microsoft.com/office/drawing/2014/main" id="{470EE86D-8F91-48BC-A3E4-FF28EFECA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352800"/>
            <a:ext cx="15240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46" name="Text Box 5">
            <a:extLst>
              <a:ext uri="{FF2B5EF4-FFF2-40B4-BE49-F238E27FC236}">
                <a16:creationId xmlns:a16="http://schemas.microsoft.com/office/drawing/2014/main" id="{93E477E7-B9DD-4C5E-B5BF-975DA6CFC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9225" y="6096000"/>
            <a:ext cx="26447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600"/>
              <a:t>Nikolaj Ivanovič Vavilov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600"/>
              <a:t>(1887-1943) </a:t>
            </a:r>
          </a:p>
        </p:txBody>
      </p:sp>
      <p:sp>
        <p:nvSpPr>
          <p:cNvPr id="112647" name="Text Box 6">
            <a:extLst>
              <a:ext uri="{FF2B5EF4-FFF2-40B4-BE49-F238E27FC236}">
                <a16:creationId xmlns:a16="http://schemas.microsoft.com/office/drawing/2014/main" id="{B798FDAE-83CB-4469-A3FB-1F311178C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429000"/>
            <a:ext cx="26447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600"/>
              <a:t>Trofim Děnisovič Lysenko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600"/>
              <a:t>(1898-1976)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1">
            <a:extLst>
              <a:ext uri="{FF2B5EF4-FFF2-40B4-BE49-F238E27FC236}">
                <a16:creationId xmlns:a16="http://schemas.microsoft.com/office/drawing/2014/main" id="{17E89438-BE60-438F-B943-8519B771F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52400"/>
            <a:ext cx="3733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  <a:buFont typeface="Times New Roman" panose="02020603050405020304" pitchFamily="18" charset="0"/>
              <a:buChar char="•"/>
            </a:pPr>
            <a:r>
              <a:rPr lang="cs-CZ" altLang="cs-CZ" sz="2800"/>
              <a:t>N. I. Vavilov + v gulagu 1943 (hlady?)</a:t>
            </a:r>
          </a:p>
          <a:p>
            <a:pPr eaLnBrk="1" hangingPunct="1">
              <a:spcBef>
                <a:spcPts val="700"/>
              </a:spcBef>
              <a:buFont typeface="Times New Roman" panose="02020603050405020304" pitchFamily="18" charset="0"/>
              <a:buChar char="•"/>
            </a:pPr>
            <a:r>
              <a:rPr lang="cs-CZ" altLang="cs-CZ" sz="2800"/>
              <a:t>„O situaci v biologii“ - 1948</a:t>
            </a:r>
          </a:p>
          <a:p>
            <a:pPr eaLnBrk="1" hangingPunct="1">
              <a:spcBef>
                <a:spcPts val="700"/>
              </a:spcBef>
            </a:pPr>
            <a:endParaRPr lang="cs-CZ" altLang="cs-CZ" sz="2800"/>
          </a:p>
        </p:txBody>
      </p:sp>
      <p:pic>
        <p:nvPicPr>
          <p:cNvPr id="114691" name="Picture 2">
            <a:extLst>
              <a:ext uri="{FF2B5EF4-FFF2-40B4-BE49-F238E27FC236}">
                <a16:creationId xmlns:a16="http://schemas.microsoft.com/office/drawing/2014/main" id="{29C2FA5B-7C99-43A9-A0E8-1AC4A0F9C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67000"/>
            <a:ext cx="7315200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4692" name="Picture 3">
            <a:extLst>
              <a:ext uri="{FF2B5EF4-FFF2-40B4-BE49-F238E27FC236}">
                <a16:creationId xmlns:a16="http://schemas.microsoft.com/office/drawing/2014/main" id="{BF7F88B1-7B95-454F-B4A1-3FD26BA8A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3657600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1">
            <a:extLst>
              <a:ext uri="{FF2B5EF4-FFF2-40B4-BE49-F238E27FC236}">
                <a16:creationId xmlns:a16="http://schemas.microsoft.com/office/drawing/2014/main" id="{A7FFB268-95F9-48CC-8330-74F693852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-76200"/>
            <a:ext cx="568007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6739" name="Rectangle 2">
            <a:extLst>
              <a:ext uri="{FF2B5EF4-FFF2-40B4-BE49-F238E27FC236}">
                <a16:creationId xmlns:a16="http://schemas.microsoft.com/office/drawing/2014/main" id="{9BCFFEAD-006F-4053-A7CC-AE211CF5B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/>
              <a:t>Přísně buněčně autonomní – působí pokles exprese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/>
              <a:t>lokusu FLC.</a:t>
            </a:r>
          </a:p>
        </p:txBody>
      </p:sp>
      <p:pic>
        <p:nvPicPr>
          <p:cNvPr id="116740" name="Picture 3">
            <a:extLst>
              <a:ext uri="{FF2B5EF4-FFF2-40B4-BE49-F238E27FC236}">
                <a16:creationId xmlns:a16="http://schemas.microsoft.com/office/drawing/2014/main" id="{28B5940D-647B-44C8-BDDB-EC34C7B70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0" r="26648" b="32430"/>
          <a:stretch>
            <a:fillRect/>
          </a:stretch>
        </p:blipFill>
        <p:spPr bwMode="auto">
          <a:xfrm>
            <a:off x="142875" y="2571750"/>
            <a:ext cx="2897188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">
            <a:extLst>
              <a:ext uri="{FF2B5EF4-FFF2-40B4-BE49-F238E27FC236}">
                <a16:creationId xmlns:a16="http://schemas.microsoft.com/office/drawing/2014/main" id="{85D3EDFD-6FCE-492B-98F9-07B4750E8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8600"/>
            <a:ext cx="571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47107" name="Text Box 2">
            <a:extLst>
              <a:ext uri="{FF2B5EF4-FFF2-40B4-BE49-F238E27FC236}">
                <a16:creationId xmlns:a16="http://schemas.microsoft.com/office/drawing/2014/main" id="{486CA31E-82EC-48CA-9AB5-0088FCB81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1179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47108" name="Text Box 3">
            <a:extLst>
              <a:ext uri="{FF2B5EF4-FFF2-40B4-BE49-F238E27FC236}">
                <a16:creationId xmlns:a16="http://schemas.microsoft.com/office/drawing/2014/main" id="{A6EF5DE3-42F0-45A4-AF9C-80598887F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928688"/>
            <a:ext cx="36576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CC"/>
              </a:buClr>
              <a:buFont typeface="Arial" panose="020B0604020202020204" pitchFamily="34" charset="0"/>
              <a:buChar char="•"/>
            </a:pPr>
            <a:r>
              <a:rPr lang="cs-CZ" altLang="cs-CZ" sz="2400">
                <a:solidFill>
                  <a:srgbClr val="FFFFCC"/>
                </a:solidFill>
                <a:latin typeface="Arial" panose="020B0604020202020204" pitchFamily="34" charset="0"/>
              </a:rPr>
              <a:t>Prodlužování nadzemní části</a:t>
            </a:r>
          </a:p>
          <a:p>
            <a:pPr eaLnBrk="1" hangingPunct="1">
              <a:spcBef>
                <a:spcPct val="0"/>
              </a:spcBef>
              <a:buClr>
                <a:srgbClr val="FFFFCC"/>
              </a:buClr>
              <a:buFont typeface="Arial" panose="020B0604020202020204" pitchFamily="34" charset="0"/>
              <a:buChar char="•"/>
            </a:pPr>
            <a:r>
              <a:rPr lang="cs-CZ" altLang="cs-CZ" sz="2400">
                <a:solidFill>
                  <a:srgbClr val="FFFFCC"/>
                </a:solidFill>
                <a:latin typeface="Arial" panose="020B0604020202020204" pitchFamily="34" charset="0"/>
              </a:rPr>
              <a:t>Inhibice expanze děloh (a vývoje listů)</a:t>
            </a:r>
          </a:p>
          <a:p>
            <a:pPr eaLnBrk="1" hangingPunct="1">
              <a:spcBef>
                <a:spcPct val="0"/>
              </a:spcBef>
              <a:buClr>
                <a:srgbClr val="FFFFCC"/>
              </a:buClr>
              <a:buFont typeface="Arial" panose="020B0604020202020204" pitchFamily="34" charset="0"/>
              <a:buChar char="•"/>
            </a:pPr>
            <a:r>
              <a:rPr lang="cs-CZ" altLang="cs-CZ" sz="2400">
                <a:solidFill>
                  <a:srgbClr val="FFFFCC"/>
                </a:solidFill>
                <a:latin typeface="Arial" panose="020B0604020202020204" pitchFamily="34" charset="0"/>
              </a:rPr>
              <a:t>Absence chlorofylu</a:t>
            </a:r>
          </a:p>
          <a:p>
            <a:pPr eaLnBrk="1" hangingPunct="1">
              <a:spcBef>
                <a:spcPct val="0"/>
              </a:spcBef>
              <a:buClr>
                <a:srgbClr val="FFFFCC"/>
              </a:buClr>
              <a:buFont typeface="Arial" panose="020B0604020202020204" pitchFamily="34" charset="0"/>
              <a:buNone/>
            </a:pPr>
            <a:endParaRPr lang="en-US" altLang="cs-CZ" sz="2400">
              <a:solidFill>
                <a:srgbClr val="FFFFCC"/>
              </a:solidFill>
              <a:latin typeface="Arial" panose="020B0604020202020204" pitchFamily="34" charset="0"/>
            </a:endParaRPr>
          </a:p>
        </p:txBody>
      </p:sp>
      <p:sp>
        <p:nvSpPr>
          <p:cNvPr id="47109" name="Text Box 4">
            <a:extLst>
              <a:ext uri="{FF2B5EF4-FFF2-40B4-BE49-F238E27FC236}">
                <a16:creationId xmlns:a16="http://schemas.microsoft.com/office/drawing/2014/main" id="{81877A19-0C6D-45BF-994C-9CC0433C8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342900" indent="-34131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800">
                <a:solidFill>
                  <a:srgbClr val="FFFF99"/>
                </a:solidFill>
                <a:latin typeface="Arial" panose="020B0604020202020204" pitchFamily="34" charset="0"/>
              </a:rPr>
              <a:t>Etiolace: ontogenetická reakce na tmu</a:t>
            </a:r>
          </a:p>
        </p:txBody>
      </p:sp>
      <p:grpSp>
        <p:nvGrpSpPr>
          <p:cNvPr id="47110" name="Group 5">
            <a:extLst>
              <a:ext uri="{FF2B5EF4-FFF2-40B4-BE49-F238E27FC236}">
                <a16:creationId xmlns:a16="http://schemas.microsoft.com/office/drawing/2014/main" id="{606908F8-5878-457D-BF62-758FFE6FC11E}"/>
              </a:ext>
            </a:extLst>
          </p:cNvPr>
          <p:cNvGrpSpPr>
            <a:grpSpLocks/>
          </p:cNvGrpSpPr>
          <p:nvPr/>
        </p:nvGrpSpPr>
        <p:grpSpPr bwMode="auto">
          <a:xfrm>
            <a:off x="4357688" y="1000125"/>
            <a:ext cx="4529137" cy="5097463"/>
            <a:chOff x="2745" y="630"/>
            <a:chExt cx="2853" cy="3211"/>
          </a:xfrm>
        </p:grpSpPr>
        <p:pic>
          <p:nvPicPr>
            <p:cNvPr id="47113" name="Picture 6">
              <a:extLst>
                <a:ext uri="{FF2B5EF4-FFF2-40B4-BE49-F238E27FC236}">
                  <a16:creationId xmlns:a16="http://schemas.microsoft.com/office/drawing/2014/main" id="{9D18D3B5-9C31-4A2F-8F84-EA8F450AE8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5" y="630"/>
              <a:ext cx="2853" cy="3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7114" name="Text Box 7">
              <a:extLst>
                <a:ext uri="{FF2B5EF4-FFF2-40B4-BE49-F238E27FC236}">
                  <a16:creationId xmlns:a16="http://schemas.microsoft.com/office/drawing/2014/main" id="{0EF2E9A6-0768-4E0B-A479-B9DCD5AE78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5" y="630"/>
              <a:ext cx="2853" cy="3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cs-CZ" altLang="cs-CZ"/>
            </a:p>
          </p:txBody>
        </p:sp>
      </p:grpSp>
      <p:pic>
        <p:nvPicPr>
          <p:cNvPr id="47111" name="Picture 8">
            <a:extLst>
              <a:ext uri="{FF2B5EF4-FFF2-40B4-BE49-F238E27FC236}">
                <a16:creationId xmlns:a16="http://schemas.microsoft.com/office/drawing/2014/main" id="{CCB54C50-6CEB-41B2-BFAA-CD74C2344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" t="16664" r="11115" b="10962"/>
          <a:stretch>
            <a:fillRect/>
          </a:stretch>
        </p:blipFill>
        <p:spPr bwMode="auto">
          <a:xfrm>
            <a:off x="928688" y="3214688"/>
            <a:ext cx="1643062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7112" name="Text Box 9">
            <a:extLst>
              <a:ext uri="{FF2B5EF4-FFF2-40B4-BE49-F238E27FC236}">
                <a16:creationId xmlns:a16="http://schemas.microsoft.com/office/drawing/2014/main" id="{C1F3543F-C203-469F-A130-AC35DF8EF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6215063"/>
            <a:ext cx="58372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solidFill>
                  <a:srgbClr val="C2FF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evolučně mladá, není např. u jehličnanů!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1">
            <a:extLst>
              <a:ext uri="{FF2B5EF4-FFF2-40B4-BE49-F238E27FC236}">
                <a16:creationId xmlns:a16="http://schemas.microsoft.com/office/drawing/2014/main" id="{105C1CF5-EA51-495F-BA98-ADF3302D3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928688"/>
            <a:ext cx="56800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8787" name="Text Box 2">
            <a:extLst>
              <a:ext uri="{FF2B5EF4-FFF2-40B4-BE49-F238E27FC236}">
                <a16:creationId xmlns:a16="http://schemas.microsoft.com/office/drawing/2014/main" id="{330E6698-3C94-4DE8-B7A6-8FD6A31AF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888841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solidFill>
                  <a:srgbClr val="FF3300"/>
                </a:solidFill>
              </a:rPr>
              <a:t>Jarovizace je epigenetický proces</a:t>
            </a:r>
            <a:r>
              <a:rPr lang="cs-CZ" altLang="cs-CZ" sz="2400"/>
              <a:t> = demetylace DNA a modifikace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/>
              <a:t>chromatinu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1">
            <a:extLst>
              <a:ext uri="{FF2B5EF4-FFF2-40B4-BE49-F238E27FC236}">
                <a16:creationId xmlns:a16="http://schemas.microsoft.com/office/drawing/2014/main" id="{A62FE1B6-1E03-4328-96C9-DA8282408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142875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buFont typeface="Times New Roman" panose="02020603050405020304" pitchFamily="18" charset="0"/>
              <a:buChar char="•"/>
            </a:pPr>
            <a:r>
              <a:rPr lang="cs-CZ" altLang="cs-CZ" sz="2800"/>
              <a:t>Mutanti s postiženou dráhou metylace DNA jsou méně citliví ke chladovému působení.</a:t>
            </a:r>
          </a:p>
          <a:p>
            <a:pPr eaLnBrk="1" hangingPunct="1">
              <a:buFont typeface="Times New Roman" panose="02020603050405020304" pitchFamily="18" charset="0"/>
              <a:buChar char="•"/>
            </a:pPr>
            <a:r>
              <a:rPr lang="cs-CZ" altLang="cs-CZ" sz="2800"/>
              <a:t>FLC je regulován </a:t>
            </a:r>
            <a:r>
              <a:rPr lang="cs-CZ" altLang="cs-CZ" sz="2800">
                <a:solidFill>
                  <a:srgbClr val="FF0000"/>
                </a:solidFill>
              </a:rPr>
              <a:t>epigeneticky</a:t>
            </a:r>
            <a:r>
              <a:rPr lang="cs-CZ" altLang="cs-CZ" sz="2800"/>
              <a:t> – koordinovaná změna metylace DNA a chromatinu.</a:t>
            </a:r>
          </a:p>
        </p:txBody>
      </p:sp>
      <p:sp>
        <p:nvSpPr>
          <p:cNvPr id="120835" name="Rectangle 2">
            <a:extLst>
              <a:ext uri="{FF2B5EF4-FFF2-40B4-BE49-F238E27FC236}">
                <a16:creationId xmlns:a16="http://schemas.microsoft.com/office/drawing/2014/main" id="{2DF05F32-6567-4116-99C7-9A83C3007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2492375"/>
            <a:ext cx="4572000" cy="375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0">
                <a:solidFill>
                  <a:srgbClr val="FF0000"/>
                </a:solidFill>
              </a:rPr>
              <a:t>Kvést či nekvést?</a:t>
            </a:r>
            <a:br>
              <a:rPr lang="cs-CZ" altLang="cs-CZ" sz="2400" b="0">
                <a:solidFill>
                  <a:srgbClr val="FF0000"/>
                </a:solidFill>
              </a:rPr>
            </a:br>
            <a:r>
              <a:rPr lang="cs-CZ" altLang="cs-CZ" sz="2400" b="0"/>
              <a:t>Přechod do generativní fáze</a:t>
            </a:r>
            <a:br>
              <a:rPr lang="cs-CZ" altLang="cs-CZ" sz="2400" b="0"/>
            </a:br>
            <a:r>
              <a:rPr lang="cs-CZ" altLang="cs-CZ" sz="2400" b="0">
                <a:solidFill>
                  <a:srgbClr val="00CC99"/>
                </a:solidFill>
              </a:rPr>
              <a:t>už není naprogramovaný …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/>
              <a:t>…je ovlivněn řadou vnějších i vnitřních faktorů. Stářím rostliny, teplotou, fotoperidou, dostupností živin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 b="0">
              <a:solidFill>
                <a:srgbClr val="00CC99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 b="0">
              <a:solidFill>
                <a:srgbClr val="00CC99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1">
            <a:extLst>
              <a:ext uri="{FF2B5EF4-FFF2-40B4-BE49-F238E27FC236}">
                <a16:creationId xmlns:a16="http://schemas.microsoft.com/office/drawing/2014/main" id="{A3D816DB-74B9-4D52-B0E1-103F4FA06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65138"/>
            <a:ext cx="77724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400">
                <a:solidFill>
                  <a:srgbClr val="FFFFCC"/>
                </a:solidFill>
              </a:rPr>
              <a:t>Gravitace: gravitropismus primárního kořene a stonku</a:t>
            </a:r>
          </a:p>
        </p:txBody>
      </p:sp>
      <p:pic>
        <p:nvPicPr>
          <p:cNvPr id="122883" name="Picture 2">
            <a:extLst>
              <a:ext uri="{FF2B5EF4-FFF2-40B4-BE49-F238E27FC236}">
                <a16:creationId xmlns:a16="http://schemas.microsoft.com/office/drawing/2014/main" id="{A3143483-AC31-4EEA-97C4-68320A272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4" b="612"/>
          <a:stretch>
            <a:fillRect/>
          </a:stretch>
        </p:blipFill>
        <p:spPr bwMode="auto">
          <a:xfrm>
            <a:off x="2743200" y="2057400"/>
            <a:ext cx="3810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">
            <a:extLst>
              <a:ext uri="{FF2B5EF4-FFF2-40B4-BE49-F238E27FC236}">
                <a16:creationId xmlns:a16="http://schemas.microsoft.com/office/drawing/2014/main" id="{BF6F92E7-4BCF-48B0-BDF0-57526D2D1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553200"/>
            <a:ext cx="6781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buSzPct val="100000"/>
            </a:pPr>
            <a:r>
              <a:rPr lang="en-US" altLang="cs-CZ" sz="1200">
                <a:solidFill>
                  <a:srgbClr val="000000"/>
                </a:solidFill>
              </a:rPr>
              <a:t>Copyright © 2002 Pearson Education, Inc., publishing as Benjamin Cummings</a:t>
            </a:r>
          </a:p>
        </p:txBody>
      </p:sp>
      <p:pic>
        <p:nvPicPr>
          <p:cNvPr id="124931" name="Picture 2">
            <a:extLst>
              <a:ext uri="{FF2B5EF4-FFF2-40B4-BE49-F238E27FC236}">
                <a16:creationId xmlns:a16="http://schemas.microsoft.com/office/drawing/2014/main" id="{9C33144B-2235-44F7-B837-B55415483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928688"/>
            <a:ext cx="7173912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4932" name="Rectangle 3">
            <a:extLst>
              <a:ext uri="{FF2B5EF4-FFF2-40B4-BE49-F238E27FC236}">
                <a16:creationId xmlns:a16="http://schemas.microsoft.com/office/drawing/2014/main" id="{5C7AC4B1-7D56-4A1C-A97B-FC639FF47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1238" y="6537325"/>
            <a:ext cx="9715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buSzPct val="100000"/>
            </a:pPr>
            <a:r>
              <a:rPr lang="en-US" altLang="cs-CZ" sz="1500" b="0">
                <a:solidFill>
                  <a:srgbClr val="000000"/>
                </a:solidFill>
              </a:rPr>
              <a:t>Fig. 39.25</a:t>
            </a:r>
          </a:p>
        </p:txBody>
      </p:sp>
      <p:sp>
        <p:nvSpPr>
          <p:cNvPr id="124933" name="Text Box 4">
            <a:extLst>
              <a:ext uri="{FF2B5EF4-FFF2-40B4-BE49-F238E27FC236}">
                <a16:creationId xmlns:a16="http://schemas.microsoft.com/office/drawing/2014/main" id="{E00DB56B-D496-451A-A36E-D935BAFF4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buSzPct val="100000"/>
            </a:pPr>
            <a:r>
              <a:rPr lang="cs-CZ" altLang="cs-CZ" sz="3200">
                <a:solidFill>
                  <a:srgbClr val="000000"/>
                </a:solidFill>
              </a:rPr>
              <a:t>Přesýpavý škrob v buňkách kolumely kořenové špičky</a:t>
            </a:r>
          </a:p>
        </p:txBody>
      </p:sp>
      <p:pic>
        <p:nvPicPr>
          <p:cNvPr id="124934" name="Picture 5">
            <a:extLst>
              <a:ext uri="{FF2B5EF4-FFF2-40B4-BE49-F238E27FC236}">
                <a16:creationId xmlns:a16="http://schemas.microsoft.com/office/drawing/2014/main" id="{F6A11DED-358D-47AB-9874-48EC39DAF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42938"/>
            <a:ext cx="371475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1">
            <a:extLst>
              <a:ext uri="{FF2B5EF4-FFF2-40B4-BE49-F238E27FC236}">
                <a16:creationId xmlns:a16="http://schemas.microsoft.com/office/drawing/2014/main" id="{168D4E51-B51C-4D93-8AB0-0A065E065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3600">
                <a:solidFill>
                  <a:srgbClr val="FFFFCC"/>
                </a:solidFill>
              </a:rPr>
              <a:t>Prof. Dr. Bohumil Němec (1873-1966)</a:t>
            </a:r>
          </a:p>
        </p:txBody>
      </p:sp>
      <p:pic>
        <p:nvPicPr>
          <p:cNvPr id="126979" name="Picture 2">
            <a:extLst>
              <a:ext uri="{FF2B5EF4-FFF2-40B4-BE49-F238E27FC236}">
                <a16:creationId xmlns:a16="http://schemas.microsoft.com/office/drawing/2014/main" id="{AA4D67A8-5DD7-46E5-822C-589015EE0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19400"/>
            <a:ext cx="4343400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6980" name="Picture 3">
            <a:extLst>
              <a:ext uri="{FF2B5EF4-FFF2-40B4-BE49-F238E27FC236}">
                <a16:creationId xmlns:a16="http://schemas.microsoft.com/office/drawing/2014/main" id="{0AA9F63E-504F-4D35-AE96-52982D694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40671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1">
            <a:extLst>
              <a:ext uri="{FF2B5EF4-FFF2-40B4-BE49-F238E27FC236}">
                <a16:creationId xmlns:a16="http://schemas.microsoft.com/office/drawing/2014/main" id="{9B234399-EADA-40C5-9F71-14278888A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170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1">
            <a:extLst>
              <a:ext uri="{FF2B5EF4-FFF2-40B4-BE49-F238E27FC236}">
                <a16:creationId xmlns:a16="http://schemas.microsoft.com/office/drawing/2014/main" id="{C8180367-9AA3-4A94-A2EC-DFB25CE86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400">
                <a:solidFill>
                  <a:srgbClr val="FF3300"/>
                </a:solidFill>
              </a:rPr>
              <a:t>Jaká odpověď?</a:t>
            </a:r>
          </a:p>
        </p:txBody>
      </p:sp>
      <p:sp>
        <p:nvSpPr>
          <p:cNvPr id="131075" name="Text Box 2">
            <a:extLst>
              <a:ext uri="{FF2B5EF4-FFF2-40B4-BE49-F238E27FC236}">
                <a16:creationId xmlns:a16="http://schemas.microsoft.com/office/drawing/2014/main" id="{1907C245-BCDC-4729-98DF-49011B3EA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57250"/>
            <a:ext cx="3500438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  <a:buFont typeface="Times New Roman" panose="02020603050405020304" pitchFamily="18" charset="0"/>
              <a:buChar char="•"/>
            </a:pPr>
            <a:r>
              <a:rPr lang="cs-CZ" altLang="cs-CZ" sz="2400"/>
              <a:t>Akumulace </a:t>
            </a:r>
            <a:r>
              <a:rPr lang="cs-CZ" altLang="cs-CZ" sz="2400">
                <a:solidFill>
                  <a:srgbClr val="0000FF"/>
                </a:solidFill>
              </a:rPr>
              <a:t>auxinu</a:t>
            </a:r>
            <a:r>
              <a:rPr lang="cs-CZ" altLang="cs-CZ" sz="2400"/>
              <a:t> DOLE</a:t>
            </a:r>
          </a:p>
          <a:p>
            <a:pPr eaLnBrk="1" hangingPunct="1">
              <a:spcBef>
                <a:spcPts val="700"/>
              </a:spcBef>
              <a:buFont typeface="Times New Roman" panose="02020603050405020304" pitchFamily="18" charset="0"/>
              <a:buChar char="•"/>
            </a:pPr>
            <a:r>
              <a:rPr lang="cs-CZ" altLang="cs-CZ" sz="2400"/>
              <a:t>hypokotyl, stonek: prodlužování</a:t>
            </a:r>
          </a:p>
          <a:p>
            <a:pPr eaLnBrk="1" hangingPunct="1">
              <a:spcBef>
                <a:spcPts val="700"/>
              </a:spcBef>
              <a:buFont typeface="Times New Roman" panose="02020603050405020304" pitchFamily="18" charset="0"/>
              <a:buChar char="•"/>
            </a:pPr>
            <a:r>
              <a:rPr lang="cs-CZ" altLang="cs-CZ" sz="2400"/>
              <a:t>kořen: inhibice prodlužování - roste horní strana</a:t>
            </a:r>
          </a:p>
          <a:p>
            <a:pPr eaLnBrk="1" hangingPunct="1">
              <a:spcBef>
                <a:spcPts val="700"/>
              </a:spcBef>
              <a:buFont typeface="Times New Roman" panose="02020603050405020304" pitchFamily="18" charset="0"/>
              <a:buChar char="•"/>
            </a:pPr>
            <a:r>
              <a:rPr lang="cs-CZ" altLang="cs-CZ" sz="2400"/>
              <a:t>srv. Cholodny, Went</a:t>
            </a:r>
          </a:p>
          <a:p>
            <a:pPr eaLnBrk="1" hangingPunct="1">
              <a:spcBef>
                <a:spcPts val="700"/>
              </a:spcBef>
              <a:buClr>
                <a:srgbClr val="0000FF"/>
              </a:buClr>
              <a:buFont typeface="Times New Roman" panose="02020603050405020304" pitchFamily="18" charset="0"/>
              <a:buChar char="•"/>
            </a:pPr>
            <a:r>
              <a:rPr lang="cs-CZ" altLang="cs-CZ" sz="2400">
                <a:solidFill>
                  <a:srgbClr val="0000FF"/>
                </a:solidFill>
              </a:rPr>
              <a:t>účast PIN proteinů – PIN3 se stěhuje po stimulaci, někt. mutanti mají poruš, odpověď</a:t>
            </a:r>
          </a:p>
        </p:txBody>
      </p:sp>
      <p:pic>
        <p:nvPicPr>
          <p:cNvPr id="131076" name="Picture 3">
            <a:extLst>
              <a:ext uri="{FF2B5EF4-FFF2-40B4-BE49-F238E27FC236}">
                <a16:creationId xmlns:a16="http://schemas.microsoft.com/office/drawing/2014/main" id="{3FA62BA6-BD0B-48EA-93E5-5A1750D43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214438"/>
            <a:ext cx="5091112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1">
            <a:extLst>
              <a:ext uri="{FF2B5EF4-FFF2-40B4-BE49-F238E27FC236}">
                <a16:creationId xmlns:a16="http://schemas.microsoft.com/office/drawing/2014/main" id="{E2307525-BC21-4F7C-88F0-A30608CF2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>
                <a:solidFill>
                  <a:srgbClr val="FF3300"/>
                </a:solidFill>
              </a:rPr>
              <a:t>Kandidáti na složky signální dráhy</a:t>
            </a:r>
          </a:p>
        </p:txBody>
      </p:sp>
      <p:sp>
        <p:nvSpPr>
          <p:cNvPr id="135171" name="Text Box 2">
            <a:extLst>
              <a:ext uri="{FF2B5EF4-FFF2-40B4-BE49-F238E27FC236}">
                <a16:creationId xmlns:a16="http://schemas.microsoft.com/office/drawing/2014/main" id="{871914DD-8136-4A93-90C6-D2C1C9015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412875"/>
            <a:ext cx="7772400" cy="49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buFont typeface="Times New Roman" panose="02020603050405020304" pitchFamily="18" charset="0"/>
              <a:buChar char="•"/>
            </a:pPr>
            <a:r>
              <a:rPr lang="cs-CZ" altLang="cs-CZ" sz="2800"/>
              <a:t>Vnímání: statocyty (dobře doloženo)</a:t>
            </a:r>
          </a:p>
          <a:p>
            <a:pPr eaLnBrk="1" hangingPunct="1">
              <a:buFont typeface="Times New Roman" panose="02020603050405020304" pitchFamily="18" charset="0"/>
              <a:buChar char="•"/>
            </a:pPr>
            <a:r>
              <a:rPr lang="cs-CZ" altLang="cs-CZ" sz="2800"/>
              <a:t>Tahání za ER, cytoskelet ...</a:t>
            </a:r>
          </a:p>
          <a:p>
            <a:pPr eaLnBrk="1" hangingPunct="1">
              <a:buFont typeface="Times New Roman" panose="02020603050405020304" pitchFamily="18" charset="0"/>
              <a:buChar char="•"/>
            </a:pPr>
            <a:r>
              <a:rPr lang="cs-CZ" altLang="cs-CZ" sz="2800"/>
              <a:t>Mechanosensitivní iont. kanály?</a:t>
            </a:r>
          </a:p>
          <a:p>
            <a:pPr eaLnBrk="1" hangingPunct="1">
              <a:buFont typeface="Times New Roman" panose="02020603050405020304" pitchFamily="18" charset="0"/>
              <a:buChar char="•"/>
            </a:pPr>
            <a:r>
              <a:rPr lang="cs-CZ" altLang="cs-CZ" sz="2800"/>
              <a:t>ALE: i bez škrobu je gravitropismus, reakce předchází sedimentaci škrobu - jde to i jinak (hydrostat. tlak?)</a:t>
            </a:r>
          </a:p>
          <a:p>
            <a:pPr eaLnBrk="1" hangingPunct="1">
              <a:buFont typeface="Times New Roman" panose="02020603050405020304" pitchFamily="18" charset="0"/>
              <a:buChar char="•"/>
            </a:pPr>
            <a:r>
              <a:rPr lang="cs-CZ" altLang="cs-CZ" sz="2800"/>
              <a:t>20 </a:t>
            </a:r>
            <a:r>
              <a:rPr lang="en-US" altLang="cs-CZ" sz="2800"/>
              <a:t>%</a:t>
            </a:r>
            <a:r>
              <a:rPr lang="cs-CZ" altLang="cs-CZ" sz="2800"/>
              <a:t> odpovědi mimo špičku (el. zóna)?</a:t>
            </a:r>
          </a:p>
          <a:p>
            <a:pPr eaLnBrk="1" hangingPunct="1">
              <a:buFont typeface="Times New Roman" panose="02020603050405020304" pitchFamily="18" charset="0"/>
              <a:buChar char="•"/>
            </a:pPr>
            <a:r>
              <a:rPr lang="cs-CZ" altLang="cs-CZ" sz="2800"/>
              <a:t>Transkriptomika - 65 genů specificky induk. v 1 hodině (ne při mechanostimulaci)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 Box 1">
            <a:extLst>
              <a:ext uri="{FF2B5EF4-FFF2-40B4-BE49-F238E27FC236}">
                <a16:creationId xmlns:a16="http://schemas.microsoft.com/office/drawing/2014/main" id="{7059A609-6F91-43B7-A456-A3508AE38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400">
                <a:solidFill>
                  <a:srgbClr val="FFCC66"/>
                </a:solidFill>
              </a:rPr>
              <a:t>Mechanické vlivy</a:t>
            </a:r>
            <a:endParaRPr lang="cs-CZ" altLang="cs-CZ" sz="4400" b="0">
              <a:solidFill>
                <a:srgbClr val="FFCC66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1">
            <a:extLst>
              <a:ext uri="{FF2B5EF4-FFF2-40B4-BE49-F238E27FC236}">
                <a16:creationId xmlns:a16="http://schemas.microsoft.com/office/drawing/2014/main" id="{7D8312F9-673B-4911-91E3-715A4A5BD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-1588"/>
            <a:ext cx="7772400" cy="143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>
                <a:solidFill>
                  <a:srgbClr val="FFFFCC"/>
                </a:solidFill>
              </a:rPr>
              <a:t>Jiný druh gravitační/mechanické odpovědi: „Reaction wood“</a:t>
            </a:r>
          </a:p>
        </p:txBody>
      </p:sp>
      <p:sp>
        <p:nvSpPr>
          <p:cNvPr id="139267" name="Text Box 2">
            <a:extLst>
              <a:ext uri="{FF2B5EF4-FFF2-40B4-BE49-F238E27FC236}">
                <a16:creationId xmlns:a16="http://schemas.microsoft.com/office/drawing/2014/main" id="{BC7364BA-DBE9-4477-9A69-58B59A315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3600" y="1828800"/>
            <a:ext cx="4470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9725" indent="-3397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buClr>
                <a:srgbClr val="FFFFCC"/>
              </a:buClr>
              <a:buFont typeface="Times New Roman" panose="02020603050405020304" pitchFamily="18" charset="0"/>
              <a:buChar char="•"/>
            </a:pPr>
            <a:r>
              <a:rPr lang="cs-CZ" altLang="cs-CZ" sz="2800" b="0">
                <a:solidFill>
                  <a:srgbClr val="FFFFCC"/>
                </a:solidFill>
              </a:rPr>
              <a:t>Tension wood – krytosemenné rostliny (scvrkává se)</a:t>
            </a:r>
          </a:p>
          <a:p>
            <a:pPr eaLnBrk="1" hangingPunct="1">
              <a:buClr>
                <a:srgbClr val="FFFFCC"/>
              </a:buClr>
              <a:buFont typeface="Times New Roman" panose="02020603050405020304" pitchFamily="18" charset="0"/>
              <a:buChar char="•"/>
            </a:pPr>
            <a:r>
              <a:rPr lang="cs-CZ" altLang="cs-CZ" sz="2800" b="0">
                <a:solidFill>
                  <a:srgbClr val="FFFFCC"/>
                </a:solidFill>
              </a:rPr>
              <a:t>Compresion wood – jehličnany (expanduje)</a:t>
            </a:r>
          </a:p>
        </p:txBody>
      </p:sp>
      <p:pic>
        <p:nvPicPr>
          <p:cNvPr id="139268" name="Picture 3">
            <a:extLst>
              <a:ext uri="{FF2B5EF4-FFF2-40B4-BE49-F238E27FC236}">
                <a16:creationId xmlns:a16="http://schemas.microsoft.com/office/drawing/2014/main" id="{1E53BC80-977F-4660-80C5-56628DF87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4038600" cy="399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>
            <a:extLst>
              <a:ext uri="{FF2B5EF4-FFF2-40B4-BE49-F238E27FC236}">
                <a16:creationId xmlns:a16="http://schemas.microsoft.com/office/drawing/2014/main" id="{67CAB509-09CF-4DDC-9A2F-5036B79B1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5" r="6827" b="35922"/>
          <a:stretch>
            <a:fillRect/>
          </a:stretch>
        </p:blipFill>
        <p:spPr bwMode="auto">
          <a:xfrm>
            <a:off x="80963" y="428625"/>
            <a:ext cx="9063037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9155" name="Text Box 2">
            <a:extLst>
              <a:ext uri="{FF2B5EF4-FFF2-40B4-BE49-F238E27FC236}">
                <a16:creationId xmlns:a16="http://schemas.microsoft.com/office/drawing/2014/main" id="{73DEC809-DE17-4B09-B2C9-B9AE74255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800" y="428625"/>
            <a:ext cx="2613025" cy="4603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0">
                <a:solidFill>
                  <a:srgbClr val="FFFFCC"/>
                </a:solidFill>
              </a:rPr>
              <a:t>skotomorfogeneze </a:t>
            </a:r>
          </a:p>
        </p:txBody>
      </p:sp>
      <p:sp>
        <p:nvSpPr>
          <p:cNvPr id="49156" name="Text Box 3">
            <a:extLst>
              <a:ext uri="{FF2B5EF4-FFF2-40B4-BE49-F238E27FC236}">
                <a16:creationId xmlns:a16="http://schemas.microsoft.com/office/drawing/2014/main" id="{E1325935-E9BC-4D95-92E0-E447BEF04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8863" y="357188"/>
            <a:ext cx="24272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0">
                <a:solidFill>
                  <a:srgbClr val="FF0000"/>
                </a:solidFill>
              </a:rPr>
              <a:t>fotomorfogeneze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1">
            <a:extLst>
              <a:ext uri="{FF2B5EF4-FFF2-40B4-BE49-F238E27FC236}">
                <a16:creationId xmlns:a16="http://schemas.microsoft.com/office/drawing/2014/main" id="{CD3DE578-8D70-49CC-85FF-876C12699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"/>
            <a:ext cx="6896100" cy="667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1315" name="Picture 2">
            <a:extLst>
              <a:ext uri="{FF2B5EF4-FFF2-40B4-BE49-F238E27FC236}">
                <a16:creationId xmlns:a16="http://schemas.microsoft.com/office/drawing/2014/main" id="{3707AEF3-0437-4AEF-A8F7-5C01057E9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214313"/>
            <a:ext cx="2601913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1316" name="Picture 3">
            <a:extLst>
              <a:ext uri="{FF2B5EF4-FFF2-40B4-BE49-F238E27FC236}">
                <a16:creationId xmlns:a16="http://schemas.microsoft.com/office/drawing/2014/main" id="{423AF749-061C-4D76-9A35-734414B26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150" y="3000375"/>
            <a:ext cx="23558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ext Box 1">
            <a:extLst>
              <a:ext uri="{FF2B5EF4-FFF2-40B4-BE49-F238E27FC236}">
                <a16:creationId xmlns:a16="http://schemas.microsoft.com/office/drawing/2014/main" id="{202E9CB6-47C8-4EF0-B3C1-AA84488DE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>
                <a:solidFill>
                  <a:srgbClr val="FFFFCC"/>
                </a:solidFill>
              </a:rPr>
              <a:t>Krytosemenné vs. nahosemenné</a:t>
            </a:r>
          </a:p>
        </p:txBody>
      </p:sp>
      <p:sp>
        <p:nvSpPr>
          <p:cNvPr id="143363" name="Text Box 2">
            <a:extLst>
              <a:ext uri="{FF2B5EF4-FFF2-40B4-BE49-F238E27FC236}">
                <a16:creationId xmlns:a16="http://schemas.microsoft.com/office/drawing/2014/main" id="{960AF363-FC2B-4853-83C4-08C163DC7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38" y="5791200"/>
            <a:ext cx="27527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0">
                <a:solidFill>
                  <a:srgbClr val="FFFFCC"/>
                </a:solidFill>
              </a:rPr>
              <a:t>Jasan – tahové dřevo</a:t>
            </a:r>
          </a:p>
        </p:txBody>
      </p:sp>
      <p:sp>
        <p:nvSpPr>
          <p:cNvPr id="143364" name="Text Box 3">
            <a:extLst>
              <a:ext uri="{FF2B5EF4-FFF2-40B4-BE49-F238E27FC236}">
                <a16:creationId xmlns:a16="http://schemas.microsoft.com/office/drawing/2014/main" id="{5F29C49E-7653-4F71-A98D-8A4A4DD45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5299075"/>
            <a:ext cx="24542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0">
                <a:solidFill>
                  <a:srgbClr val="FFFFCC"/>
                </a:solidFill>
              </a:rPr>
              <a:t>Borovice – tlakové dřevo</a:t>
            </a:r>
          </a:p>
        </p:txBody>
      </p:sp>
      <p:pic>
        <p:nvPicPr>
          <p:cNvPr id="143365" name="Picture 4">
            <a:extLst>
              <a:ext uri="{FF2B5EF4-FFF2-40B4-BE49-F238E27FC236}">
                <a16:creationId xmlns:a16="http://schemas.microsoft.com/office/drawing/2014/main" id="{D0073031-240C-4F74-99C2-24D60A90A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4140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366" name="Picture 5">
            <a:extLst>
              <a:ext uri="{FF2B5EF4-FFF2-40B4-BE49-F238E27FC236}">
                <a16:creationId xmlns:a16="http://schemas.microsoft.com/office/drawing/2014/main" id="{63FA827E-342B-4306-A393-4874A07E4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90600"/>
            <a:ext cx="314483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367" name="Picture 6">
            <a:extLst>
              <a:ext uri="{FF2B5EF4-FFF2-40B4-BE49-F238E27FC236}">
                <a16:creationId xmlns:a16="http://schemas.microsoft.com/office/drawing/2014/main" id="{A0D141DB-4BB9-4AF7-97C6-ACED4D249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3810000"/>
            <a:ext cx="2235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1">
            <a:extLst>
              <a:ext uri="{FF2B5EF4-FFF2-40B4-BE49-F238E27FC236}">
                <a16:creationId xmlns:a16="http://schemas.microsoft.com/office/drawing/2014/main" id="{E59A94BC-1B68-4406-8F3F-380C8749B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400">
                <a:solidFill>
                  <a:srgbClr val="FFFFCC"/>
                </a:solidFill>
              </a:rPr>
              <a:t>Reakční dřevo v mikroměřítku</a:t>
            </a:r>
          </a:p>
        </p:txBody>
      </p:sp>
      <p:sp>
        <p:nvSpPr>
          <p:cNvPr id="145411" name="Text Box 2">
            <a:extLst>
              <a:ext uri="{FF2B5EF4-FFF2-40B4-BE49-F238E27FC236}">
                <a16:creationId xmlns:a16="http://schemas.microsoft.com/office/drawing/2014/main" id="{FC6B8950-4105-42B8-8A80-7B06123FB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25" y="4572000"/>
            <a:ext cx="41179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0">
                <a:solidFill>
                  <a:srgbClr val="FFFFCC"/>
                </a:solidFill>
              </a:rPr>
              <a:t>normální dřevo zdravého smrku</a:t>
            </a:r>
          </a:p>
        </p:txBody>
      </p:sp>
      <p:sp>
        <p:nvSpPr>
          <p:cNvPr id="145412" name="Text Box 3">
            <a:extLst>
              <a:ext uri="{FF2B5EF4-FFF2-40B4-BE49-F238E27FC236}">
                <a16:creationId xmlns:a16="http://schemas.microsoft.com/office/drawing/2014/main" id="{670C0310-C32C-4B30-BC15-6C747D588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8200" y="5000625"/>
            <a:ext cx="2786063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0">
                <a:solidFill>
                  <a:srgbClr val="FFFFCC"/>
                </a:solidFill>
              </a:rPr>
              <a:t>tlakové dřevo smrku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0">
                <a:solidFill>
                  <a:srgbClr val="FFFFCC"/>
                </a:solidFill>
              </a:rPr>
              <a:t>jménem Karel</a:t>
            </a:r>
          </a:p>
        </p:txBody>
      </p:sp>
      <p:pic>
        <p:nvPicPr>
          <p:cNvPr id="145413" name="Picture 4">
            <a:extLst>
              <a:ext uri="{FF2B5EF4-FFF2-40B4-BE49-F238E27FC236}">
                <a16:creationId xmlns:a16="http://schemas.microsoft.com/office/drawing/2014/main" id="{208C3105-3AB0-4129-A5FF-9A1F63525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4953000" cy="29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5414" name="Picture 5">
            <a:extLst>
              <a:ext uri="{FF2B5EF4-FFF2-40B4-BE49-F238E27FC236}">
                <a16:creationId xmlns:a16="http://schemas.microsoft.com/office/drawing/2014/main" id="{6BAEFCE5-AC07-4641-A29C-E2BB5323E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00200"/>
            <a:ext cx="3962400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5415" name="Text Box 6">
            <a:extLst>
              <a:ext uri="{FF2B5EF4-FFF2-40B4-BE49-F238E27FC236}">
                <a16:creationId xmlns:a16="http://schemas.microsoft.com/office/drawing/2014/main" id="{68B265A5-4F06-4D28-A898-B40C30F0A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5286375"/>
            <a:ext cx="5133975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0">
                <a:solidFill>
                  <a:srgbClr val="47FFD1"/>
                </a:solidFill>
              </a:rPr>
              <a:t>Transkriptom a proteom reakčního dřeva: u naho- i krytosemenných   zvýšena exprese enzymů biosyntézy etylenu.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 Box 1">
            <a:extLst>
              <a:ext uri="{FF2B5EF4-FFF2-40B4-BE49-F238E27FC236}">
                <a16:creationId xmlns:a16="http://schemas.microsoft.com/office/drawing/2014/main" id="{E4108D27-5887-4F6F-B2C4-3809E559E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400"/>
              <a:t>... a v makroměřítku</a:t>
            </a:r>
          </a:p>
        </p:txBody>
      </p:sp>
      <p:pic>
        <p:nvPicPr>
          <p:cNvPr id="147459" name="Picture 2">
            <a:extLst>
              <a:ext uri="{FF2B5EF4-FFF2-40B4-BE49-F238E27FC236}">
                <a16:creationId xmlns:a16="http://schemas.microsoft.com/office/drawing/2014/main" id="{A0E262A9-8F72-4C13-B86D-5983CFA82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11238"/>
            <a:ext cx="8763000" cy="584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ext Box 1">
            <a:extLst>
              <a:ext uri="{FF2B5EF4-FFF2-40B4-BE49-F238E27FC236}">
                <a16:creationId xmlns:a16="http://schemas.microsoft.com/office/drawing/2014/main" id="{F669C53D-FEF6-4677-AAAB-8E3C6C6B6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400"/>
              <a:t>Kdo za to může?</a:t>
            </a:r>
            <a:br>
              <a:rPr lang="cs-CZ" altLang="cs-CZ" sz="4400"/>
            </a:br>
            <a:r>
              <a:rPr lang="cs-CZ" altLang="cs-CZ" sz="1800"/>
              <a:t>(model – Petr Koňas, Petr Horáček, Vladimír Gryc, Jan Tippner, Jiří Zejda, MZLU)</a:t>
            </a:r>
          </a:p>
        </p:txBody>
      </p:sp>
      <p:pic>
        <p:nvPicPr>
          <p:cNvPr id="149507" name="Picture 2">
            <a:extLst>
              <a:ext uri="{FF2B5EF4-FFF2-40B4-BE49-F238E27FC236}">
                <a16:creationId xmlns:a16="http://schemas.microsoft.com/office/drawing/2014/main" id="{615C660E-FC7B-4347-B472-487B19CDE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694238"/>
            <a:ext cx="2871788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9508" name="Picture 3">
            <a:extLst>
              <a:ext uri="{FF2B5EF4-FFF2-40B4-BE49-F238E27FC236}">
                <a16:creationId xmlns:a16="http://schemas.microsoft.com/office/drawing/2014/main" id="{83061558-AA04-484E-A693-65C285A0F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357313"/>
            <a:ext cx="38131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9509" name="Text Box 4">
            <a:extLst>
              <a:ext uri="{FF2B5EF4-FFF2-40B4-BE49-F238E27FC236}">
                <a16:creationId xmlns:a16="http://schemas.microsoft.com/office/drawing/2014/main" id="{0E83A21D-7882-497C-9568-770ED2B8D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0" y="4000500"/>
            <a:ext cx="178593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/>
              <a:t>model bez tlak. dřeva</a:t>
            </a:r>
          </a:p>
        </p:txBody>
      </p:sp>
      <p:sp>
        <p:nvSpPr>
          <p:cNvPr id="149510" name="Text Box 5">
            <a:extLst>
              <a:ext uri="{FF2B5EF4-FFF2-40B4-BE49-F238E27FC236}">
                <a16:creationId xmlns:a16="http://schemas.microsoft.com/office/drawing/2014/main" id="{D0F39E3A-7AD5-4116-9E8A-76753F1C0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5125" y="4000500"/>
            <a:ext cx="2093913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/>
              <a:t>model s tlak. dřevem podle Karla</a:t>
            </a:r>
          </a:p>
        </p:txBody>
      </p:sp>
      <p:pic>
        <p:nvPicPr>
          <p:cNvPr id="149511" name="Picture 6">
            <a:extLst>
              <a:ext uri="{FF2B5EF4-FFF2-40B4-BE49-F238E27FC236}">
                <a16:creationId xmlns:a16="http://schemas.microsoft.com/office/drawing/2014/main" id="{DA1D827A-BA5E-4416-AF71-62336C5C8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428750"/>
            <a:ext cx="2206625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9512" name="Picture 7">
            <a:extLst>
              <a:ext uri="{FF2B5EF4-FFF2-40B4-BE49-F238E27FC236}">
                <a16:creationId xmlns:a16="http://schemas.microsoft.com/office/drawing/2014/main" id="{48F03DC7-720C-4E51-AD6A-4F0840FFB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1428750"/>
            <a:ext cx="2143125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9513" name="Line 8">
            <a:extLst>
              <a:ext uri="{FF2B5EF4-FFF2-40B4-BE49-F238E27FC236}">
                <a16:creationId xmlns:a16="http://schemas.microsoft.com/office/drawing/2014/main" id="{ED608443-4E9A-4CD2-B984-0F65B120DE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26388" y="2500313"/>
            <a:ext cx="935037" cy="1214437"/>
          </a:xfrm>
          <a:prstGeom prst="line">
            <a:avLst/>
          </a:prstGeom>
          <a:noFill/>
          <a:ln w="57240">
            <a:solidFill>
              <a:srgbClr val="FF33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9514" name="Text Box 9">
            <a:extLst>
              <a:ext uri="{FF2B5EF4-FFF2-40B4-BE49-F238E27FC236}">
                <a16:creationId xmlns:a16="http://schemas.microsoft.com/office/drawing/2014/main" id="{41AA81A9-CF03-4765-928C-168CF4279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4429125"/>
            <a:ext cx="2554287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0"/>
              <a:t>vítr (Klementinum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0"/>
              <a:t>+ model prostoru)</a:t>
            </a:r>
          </a:p>
        </p:txBody>
      </p:sp>
      <p:sp>
        <p:nvSpPr>
          <p:cNvPr id="149515" name="Text Box 10">
            <a:extLst>
              <a:ext uri="{FF2B5EF4-FFF2-40B4-BE49-F238E27FC236}">
                <a16:creationId xmlns:a16="http://schemas.microsoft.com/office/drawing/2014/main" id="{4449926F-CF0C-4496-96C2-8A7606E7B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3688" y="6215063"/>
            <a:ext cx="28892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0"/>
              <a:t>síly působící na strom</a:t>
            </a:r>
          </a:p>
        </p:txBody>
      </p:sp>
      <p:pic>
        <p:nvPicPr>
          <p:cNvPr id="149516" name="Picture 11">
            <a:extLst>
              <a:ext uri="{FF2B5EF4-FFF2-40B4-BE49-F238E27FC236}">
                <a16:creationId xmlns:a16="http://schemas.microsoft.com/office/drawing/2014/main" id="{13840D7D-9BF9-466D-8B43-8478B1549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4656138"/>
            <a:ext cx="3300412" cy="22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BC1842FF-DDD8-647D-9286-A4FF3D3A88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6100" y="0"/>
            <a:ext cx="7772400" cy="935038"/>
          </a:xfrm>
        </p:spPr>
        <p:txBody>
          <a:bodyPr/>
          <a:lstStyle/>
          <a:p>
            <a:r>
              <a:rPr lang="cs-CZ" altLang="cs-CZ" sz="3200">
                <a:solidFill>
                  <a:srgbClr val="FFFFCC"/>
                </a:solidFill>
                <a:latin typeface="Arial" panose="020B0604020202020204" pitchFamily="34" charset="0"/>
              </a:rPr>
              <a:t>„Dřeviny“ nejsou taxonomická kategorie</a:t>
            </a:r>
          </a:p>
        </p:txBody>
      </p:sp>
      <p:sp>
        <p:nvSpPr>
          <p:cNvPr id="121859" name="Rectangle 4">
            <a:extLst>
              <a:ext uri="{FF2B5EF4-FFF2-40B4-BE49-F238E27FC236}">
                <a16:creationId xmlns:a16="http://schemas.microsoft.com/office/drawing/2014/main" id="{75958AC4-7E51-E1B0-68BA-6CF8E0FB50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03888" y="1066800"/>
            <a:ext cx="3181350" cy="5029200"/>
          </a:xfrm>
        </p:spPr>
        <p:txBody>
          <a:bodyPr/>
          <a:lstStyle/>
          <a:p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Skoro všechny řády dvouděložných umí sekundární xylem.</a:t>
            </a:r>
          </a:p>
          <a:p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Nahosemenné také.</a:t>
            </a:r>
          </a:p>
          <a:p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Jednoděložné NE – druhotně?</a:t>
            </a:r>
          </a:p>
          <a:p>
            <a:endParaRPr lang="cs-CZ" altLang="cs-CZ" sz="2000">
              <a:solidFill>
                <a:srgbClr val="FFFFCC"/>
              </a:solidFill>
              <a:latin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TEDY:</a:t>
            </a:r>
          </a:p>
          <a:p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Dřevnatost je původní.</a:t>
            </a:r>
          </a:p>
          <a:p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Nemá smysl hledat příčinu v genech, které odlišují topol a arabidopsis.</a:t>
            </a:r>
          </a:p>
        </p:txBody>
      </p:sp>
      <p:pic>
        <p:nvPicPr>
          <p:cNvPr id="121860" name="Picture 3">
            <a:extLst>
              <a:ext uri="{FF2B5EF4-FFF2-40B4-BE49-F238E27FC236}">
                <a16:creationId xmlns:a16="http://schemas.microsoft.com/office/drawing/2014/main" id="{087E547E-C0E0-F29B-2B11-97219A9F2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971550"/>
            <a:ext cx="5121275" cy="568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71845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83C2E4F0-F5ED-DD57-8F71-3A1B3E7247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0306"/>
            <a:ext cx="7772400" cy="1143000"/>
          </a:xfrm>
        </p:spPr>
        <p:txBody>
          <a:bodyPr/>
          <a:lstStyle/>
          <a:p>
            <a:r>
              <a:rPr lang="cs-CZ" altLang="cs-CZ" dirty="0">
                <a:solidFill>
                  <a:srgbClr val="FFFFCC"/>
                </a:solidFill>
                <a:latin typeface="Arial" panose="020B0604020202020204" pitchFamily="34" charset="0"/>
              </a:rPr>
              <a:t>Co víme o dřevu </a:t>
            </a:r>
            <a:r>
              <a:rPr lang="cs-CZ" altLang="cs-CZ" dirty="0" err="1">
                <a:solidFill>
                  <a:srgbClr val="FFFFCC"/>
                </a:solidFill>
                <a:latin typeface="Arial" panose="020B0604020202020204" pitchFamily="34" charset="0"/>
              </a:rPr>
              <a:t>Arabidopsis</a:t>
            </a:r>
            <a:r>
              <a:rPr lang="cs-CZ" altLang="cs-CZ" dirty="0">
                <a:solidFill>
                  <a:srgbClr val="FFFFCC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36251263-801C-175C-4A5D-C4667FC290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59289" y="1366011"/>
            <a:ext cx="2989175" cy="41148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400" dirty="0">
                <a:solidFill>
                  <a:srgbClr val="FFFFCC"/>
                </a:solidFill>
                <a:latin typeface="Arial" panose="020B0604020202020204" pitchFamily="34" charset="0"/>
              </a:rPr>
              <a:t>2 aspekty</a:t>
            </a:r>
          </a:p>
          <a:p>
            <a:r>
              <a:rPr lang="cs-CZ" altLang="cs-CZ" sz="2400" dirty="0" err="1">
                <a:solidFill>
                  <a:srgbClr val="FFFFCC"/>
                </a:solidFill>
                <a:latin typeface="Arial" panose="020B0604020202020204" pitchFamily="34" charset="0"/>
              </a:rPr>
              <a:t>patterning</a:t>
            </a:r>
            <a:r>
              <a:rPr lang="cs-CZ" altLang="cs-CZ" sz="2400" dirty="0">
                <a:solidFill>
                  <a:srgbClr val="FFFFCC"/>
                </a:solidFill>
                <a:latin typeface="Arial" panose="020B0604020202020204" pitchFamily="34" charset="0"/>
              </a:rPr>
              <a:t> „dřevo – </a:t>
            </a:r>
            <a:r>
              <a:rPr lang="cs-CZ" altLang="cs-CZ" sz="2400" dirty="0" err="1">
                <a:solidFill>
                  <a:srgbClr val="FFFFCC"/>
                </a:solidFill>
                <a:latin typeface="Arial" panose="020B0604020202020204" pitchFamily="34" charset="0"/>
              </a:rPr>
              <a:t>nedřevo</a:t>
            </a:r>
            <a:r>
              <a:rPr lang="cs-CZ" altLang="cs-CZ" sz="2400" dirty="0">
                <a:solidFill>
                  <a:srgbClr val="FFFFCC"/>
                </a:solidFill>
                <a:latin typeface="Arial" panose="020B0604020202020204" pitchFamily="34" charset="0"/>
              </a:rPr>
              <a:t>“ (ví se mnoho – polární transport auxinu, </a:t>
            </a:r>
            <a:r>
              <a:rPr lang="cs-CZ" altLang="cs-CZ" sz="2400" dirty="0" err="1">
                <a:solidFill>
                  <a:srgbClr val="FFFFCC"/>
                </a:solidFill>
                <a:latin typeface="Arial" panose="020B0604020202020204" pitchFamily="34" charset="0"/>
              </a:rPr>
              <a:t>brassinosteroidy</a:t>
            </a:r>
            <a:r>
              <a:rPr lang="cs-CZ" altLang="cs-CZ" sz="2400" dirty="0">
                <a:solidFill>
                  <a:srgbClr val="FFFFCC"/>
                </a:solidFill>
                <a:latin typeface="Arial" panose="020B0604020202020204" pitchFamily="34" charset="0"/>
              </a:rPr>
              <a:t>, KANADI, HD-ZIP, MYB, </a:t>
            </a:r>
            <a:r>
              <a:rPr lang="cs-CZ" altLang="cs-CZ" sz="2400" dirty="0" err="1">
                <a:solidFill>
                  <a:srgbClr val="FFFFCC"/>
                </a:solidFill>
                <a:latin typeface="Arial" panose="020B0604020202020204" pitchFamily="34" charset="0"/>
              </a:rPr>
              <a:t>miRNA</a:t>
            </a:r>
            <a:r>
              <a:rPr lang="cs-CZ" altLang="cs-CZ" sz="2400" dirty="0">
                <a:solidFill>
                  <a:srgbClr val="FFFFCC"/>
                </a:solidFill>
                <a:latin typeface="Arial" panose="020B0604020202020204" pitchFamily="34" charset="0"/>
              </a:rPr>
              <a:t>...)</a:t>
            </a:r>
          </a:p>
          <a:p>
            <a:endParaRPr lang="cs-CZ" altLang="cs-CZ" sz="2400" dirty="0">
              <a:solidFill>
                <a:srgbClr val="FFFFCC"/>
              </a:solidFill>
              <a:latin typeface="Arial" panose="020B0604020202020204" pitchFamily="34" charset="0"/>
            </a:endParaRPr>
          </a:p>
          <a:p>
            <a:r>
              <a:rPr lang="cs-CZ" altLang="cs-CZ" sz="2400" dirty="0">
                <a:solidFill>
                  <a:srgbClr val="FFCC66"/>
                </a:solidFill>
                <a:latin typeface="Arial" panose="020B0604020202020204" pitchFamily="34" charset="0"/>
              </a:rPr>
              <a:t>„vlastní diferenciace“ – jaké dřevo?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A7A41C39-CC6A-6EE4-13B5-8F96BA02C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76681"/>
            <a:ext cx="5241500" cy="296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15025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1">
            <a:extLst>
              <a:ext uri="{FF2B5EF4-FFF2-40B4-BE49-F238E27FC236}">
                <a16:creationId xmlns:a16="http://schemas.microsoft.com/office/drawing/2014/main" id="{82C59E6D-57FB-8FE5-8866-E3ED14E78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319088"/>
            <a:ext cx="5199062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4931" name="Picture 2">
            <a:extLst>
              <a:ext uri="{FF2B5EF4-FFF2-40B4-BE49-F238E27FC236}">
                <a16:creationId xmlns:a16="http://schemas.microsoft.com/office/drawing/2014/main" id="{47D9173F-AA9A-35FC-E6F1-79E6CB60D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3733800"/>
            <a:ext cx="49815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4932" name="Rectangle 3">
            <a:extLst>
              <a:ext uri="{FF2B5EF4-FFF2-40B4-BE49-F238E27FC236}">
                <a16:creationId xmlns:a16="http://schemas.microsoft.com/office/drawing/2014/main" id="{D288274B-FE84-44B4-B9AC-C8230EE0B8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1450" y="6122988"/>
            <a:ext cx="3956050" cy="247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DejaVu Sans" panose="020B0603030804020204" pitchFamily="34" charset="0"/>
            </a:endParaRPr>
          </a:p>
        </p:txBody>
      </p:sp>
      <p:pic>
        <p:nvPicPr>
          <p:cNvPr id="124933" name="Picture 4">
            <a:extLst>
              <a:ext uri="{FF2B5EF4-FFF2-40B4-BE49-F238E27FC236}">
                <a16:creationId xmlns:a16="http://schemas.microsoft.com/office/drawing/2014/main" id="{6D0F761F-5FF8-D00A-738E-611270CFA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725" y="2730500"/>
            <a:ext cx="3359150" cy="332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4934" name="Text Box 5">
            <a:extLst>
              <a:ext uri="{FF2B5EF4-FFF2-40B4-BE49-F238E27FC236}">
                <a16:creationId xmlns:a16="http://schemas.microsoft.com/office/drawing/2014/main" id="{1F129CC6-1178-3726-33AD-25EACB6C0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4988" y="474663"/>
            <a:ext cx="352901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cs-CZ" altLang="cs-CZ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DejaVu Sans" panose="020B0603030804020204" pitchFamily="34" charset="0"/>
              </a:rPr>
              <a:t>Záleží na hmotnosti stonku a transportu auxinu!</a:t>
            </a:r>
          </a:p>
        </p:txBody>
      </p:sp>
    </p:spTree>
    <p:extLst>
      <p:ext uri="{BB962C8B-B14F-4D97-AF65-F5344CB8AC3E}">
        <p14:creationId xmlns:p14="http://schemas.microsoft.com/office/powerpoint/2010/main" val="19356188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1">
            <a:extLst>
              <a:ext uri="{FF2B5EF4-FFF2-40B4-BE49-F238E27FC236}">
                <a16:creationId xmlns:a16="http://schemas.microsoft.com/office/drawing/2014/main" id="{6FFC7B65-FAE3-143F-79A9-89CDEC8E6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525" y="0"/>
            <a:ext cx="71262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cs-CZ" altLang="cs-CZ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DejaVu Sans" panose="020B0603030804020204" pitchFamily="34" charset="0"/>
              </a:rPr>
              <a:t>K tomu transkriptomika ...</a:t>
            </a:r>
          </a:p>
        </p:txBody>
      </p:sp>
      <p:pic>
        <p:nvPicPr>
          <p:cNvPr id="126979" name="Picture 2">
            <a:extLst>
              <a:ext uri="{FF2B5EF4-FFF2-40B4-BE49-F238E27FC236}">
                <a16:creationId xmlns:a16="http://schemas.microsoft.com/office/drawing/2014/main" id="{E144B9A3-5BDD-CC3B-17C3-CF5FD1917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890588"/>
            <a:ext cx="7981950" cy="596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0579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ext Box 1">
            <a:extLst>
              <a:ext uri="{FF2B5EF4-FFF2-40B4-BE49-F238E27FC236}">
                <a16:creationId xmlns:a16="http://schemas.microsoft.com/office/drawing/2014/main" id="{72D1A436-FBBD-46AD-9DBF-A209541BC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400"/>
              <a:t>Thigmomorfogeneze</a:t>
            </a:r>
          </a:p>
        </p:txBody>
      </p:sp>
      <p:sp>
        <p:nvSpPr>
          <p:cNvPr id="151555" name="Text Box 2">
            <a:extLst>
              <a:ext uri="{FF2B5EF4-FFF2-40B4-BE49-F238E27FC236}">
                <a16:creationId xmlns:a16="http://schemas.microsoft.com/office/drawing/2014/main" id="{6C88C2BA-26CC-459A-B035-ACCA70B52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1000125"/>
            <a:ext cx="4141788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9725" indent="-3397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  <a:buFont typeface="Times New Roman" panose="02020603050405020304" pitchFamily="18" charset="0"/>
              <a:buChar char="•"/>
            </a:pPr>
            <a:r>
              <a:rPr lang="cs-CZ" altLang="cs-CZ" sz="2800" b="0"/>
              <a:t>Reakce na mechanickou stimulaci</a:t>
            </a:r>
          </a:p>
          <a:p>
            <a:pPr eaLnBrk="1" hangingPunct="1">
              <a:spcBef>
                <a:spcPts val="700"/>
              </a:spcBef>
              <a:buFont typeface="Times New Roman" panose="02020603050405020304" pitchFamily="18" charset="0"/>
              <a:buChar char="•"/>
            </a:pPr>
            <a:r>
              <a:rPr lang="cs-CZ" altLang="cs-CZ" sz="2800" b="0" i="1"/>
              <a:t>TOUCH</a:t>
            </a:r>
            <a:r>
              <a:rPr lang="cs-CZ" altLang="cs-CZ" sz="2800" b="0"/>
              <a:t>  geny indukované do 10 min:</a:t>
            </a:r>
          </a:p>
          <a:p>
            <a:pPr eaLnBrk="1" hangingPunct="1">
              <a:spcBef>
                <a:spcPts val="700"/>
              </a:spcBef>
              <a:buFont typeface="Times New Roman" panose="02020603050405020304" pitchFamily="18" charset="0"/>
              <a:buChar char="•"/>
            </a:pPr>
            <a:r>
              <a:rPr lang="cs-CZ" altLang="cs-CZ" sz="2800" b="0"/>
              <a:t>Ca2+ signální dráha</a:t>
            </a:r>
          </a:p>
          <a:p>
            <a:pPr eaLnBrk="1" hangingPunct="1">
              <a:spcBef>
                <a:spcPts val="700"/>
              </a:spcBef>
              <a:buFont typeface="Times New Roman" panose="02020603050405020304" pitchFamily="18" charset="0"/>
              <a:buChar char="•"/>
            </a:pPr>
            <a:r>
              <a:rPr lang="cs-CZ" altLang="cs-CZ" sz="2800" b="0"/>
              <a:t>etylenová sig. dráha</a:t>
            </a:r>
          </a:p>
          <a:p>
            <a:pPr eaLnBrk="1" hangingPunct="1">
              <a:spcBef>
                <a:spcPts val="700"/>
              </a:spcBef>
              <a:buFont typeface="Times New Roman" panose="02020603050405020304" pitchFamily="18" charset="0"/>
              <a:buChar char="•"/>
            </a:pPr>
            <a:r>
              <a:rPr lang="cs-CZ" altLang="cs-CZ" sz="2800" b="0"/>
              <a:t>modifikace stěny</a:t>
            </a:r>
          </a:p>
        </p:txBody>
      </p:sp>
      <p:pic>
        <p:nvPicPr>
          <p:cNvPr id="151556" name="Picture 3">
            <a:extLst>
              <a:ext uri="{FF2B5EF4-FFF2-40B4-BE49-F238E27FC236}">
                <a16:creationId xmlns:a16="http://schemas.microsoft.com/office/drawing/2014/main" id="{5766EC1F-ADAC-4FE9-B82D-55D04CB2C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1143000"/>
            <a:ext cx="398145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1">
            <a:extLst>
              <a:ext uri="{FF2B5EF4-FFF2-40B4-BE49-F238E27FC236}">
                <a16:creationId xmlns:a16="http://schemas.microsoft.com/office/drawing/2014/main" id="{9239C2E1-0CAD-4209-BE92-375764629924}"/>
              </a:ext>
            </a:extLst>
          </p:cNvPr>
          <p:cNvGrpSpPr>
            <a:grpSpLocks/>
          </p:cNvGrpSpPr>
          <p:nvPr/>
        </p:nvGrpSpPr>
        <p:grpSpPr bwMode="auto">
          <a:xfrm>
            <a:off x="2071688" y="0"/>
            <a:ext cx="5194300" cy="4332288"/>
            <a:chOff x="1305" y="0"/>
            <a:chExt cx="3272" cy="2729"/>
          </a:xfrm>
        </p:grpSpPr>
        <p:pic>
          <p:nvPicPr>
            <p:cNvPr id="51207" name="Picture 2">
              <a:extLst>
                <a:ext uri="{FF2B5EF4-FFF2-40B4-BE49-F238E27FC236}">
                  <a16:creationId xmlns:a16="http://schemas.microsoft.com/office/drawing/2014/main" id="{3C543264-00A5-4073-AAD4-8D17DF72FA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5" y="0"/>
              <a:ext cx="3272" cy="2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1208" name="Text Box 3">
              <a:extLst>
                <a:ext uri="{FF2B5EF4-FFF2-40B4-BE49-F238E27FC236}">
                  <a16:creationId xmlns:a16="http://schemas.microsoft.com/office/drawing/2014/main" id="{D19F2595-3B1B-42E8-A1D4-77B9DA1244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5" y="0"/>
              <a:ext cx="3272" cy="2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cs-CZ" altLang="cs-CZ"/>
            </a:p>
          </p:txBody>
        </p:sp>
      </p:grpSp>
      <p:sp>
        <p:nvSpPr>
          <p:cNvPr id="51203" name="AutoShape 4">
            <a:extLst>
              <a:ext uri="{FF2B5EF4-FFF2-40B4-BE49-F238E27FC236}">
                <a16:creationId xmlns:a16="http://schemas.microsoft.com/office/drawing/2014/main" id="{DC4C16B0-F65C-4E17-9808-42A74B086C48}"/>
              </a:ext>
            </a:extLst>
          </p:cNvPr>
          <p:cNvSpPr>
            <a:spLocks noChangeArrowheads="1"/>
          </p:cNvSpPr>
          <p:nvPr/>
        </p:nvSpPr>
        <p:spPr bwMode="auto">
          <a:xfrm rot="-10200000">
            <a:off x="3803650" y="1547813"/>
            <a:ext cx="2160588" cy="349250"/>
          </a:xfrm>
          <a:prstGeom prst="leftArrow">
            <a:avLst>
              <a:gd name="adj1" fmla="val 50000"/>
              <a:gd name="adj2" fmla="val 154659"/>
            </a:avLst>
          </a:prstGeom>
          <a:solidFill>
            <a:srgbClr val="1E23F8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51204" name="Text Box 5">
            <a:extLst>
              <a:ext uri="{FF2B5EF4-FFF2-40B4-BE49-F238E27FC236}">
                <a16:creationId xmlns:a16="http://schemas.microsoft.com/office/drawing/2014/main" id="{DC3EC556-E220-452B-87B8-4F87E2EB1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29125"/>
            <a:ext cx="367188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cs-CZ" altLang="cs-CZ" sz="2400"/>
              <a:t>UV–B        	280-320nm</a:t>
            </a:r>
          </a:p>
          <a:p>
            <a:pPr eaLnBrk="1" hangingPunct="1"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cs-CZ" altLang="cs-CZ" sz="2400"/>
              <a:t>UV-A       	320-380nm</a:t>
            </a:r>
          </a:p>
          <a:p>
            <a:pPr eaLnBrk="1" hangingPunct="1"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cs-CZ" altLang="cs-CZ" sz="2400"/>
              <a:t>Modré 	380-500nm</a:t>
            </a:r>
          </a:p>
          <a:p>
            <a:pPr eaLnBrk="1" hangingPunct="1"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cs-CZ" altLang="cs-CZ" sz="2400"/>
              <a:t>Červené	620-700nm</a:t>
            </a:r>
          </a:p>
          <a:p>
            <a:pPr eaLnBrk="1" hangingPunct="1"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cs-CZ" altLang="cs-CZ" sz="2400"/>
              <a:t>Dl. Červ.	700-800nm</a:t>
            </a:r>
          </a:p>
        </p:txBody>
      </p:sp>
      <p:sp>
        <p:nvSpPr>
          <p:cNvPr id="51205" name="Text Box 6">
            <a:extLst>
              <a:ext uri="{FF2B5EF4-FFF2-40B4-BE49-F238E27FC236}">
                <a16:creationId xmlns:a16="http://schemas.microsoft.com/office/drawing/2014/main" id="{9D95D888-A0E1-4445-8DEF-D18A2F1D3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25" y="4429125"/>
            <a:ext cx="4029075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  <a:buFont typeface="Times New Roman" panose="02020603050405020304" pitchFamily="18" charset="0"/>
              <a:buChar char="•"/>
            </a:pPr>
            <a:r>
              <a:rPr lang="cs-CZ" altLang="cs-CZ" sz="2800"/>
              <a:t>Fytochromy</a:t>
            </a:r>
          </a:p>
          <a:p>
            <a:pPr eaLnBrk="1" hangingPunct="1">
              <a:spcBef>
                <a:spcPts val="700"/>
              </a:spcBef>
              <a:buFont typeface="Times New Roman" panose="02020603050405020304" pitchFamily="18" charset="0"/>
              <a:buChar char="•"/>
            </a:pPr>
            <a:r>
              <a:rPr lang="cs-CZ" altLang="cs-CZ" sz="2800"/>
              <a:t>Kryptochromy</a:t>
            </a:r>
          </a:p>
          <a:p>
            <a:pPr eaLnBrk="1" hangingPunct="1">
              <a:spcBef>
                <a:spcPts val="700"/>
              </a:spcBef>
              <a:buFont typeface="Times New Roman" panose="02020603050405020304" pitchFamily="18" charset="0"/>
              <a:buChar char="•"/>
            </a:pPr>
            <a:r>
              <a:rPr lang="cs-CZ" altLang="cs-CZ" sz="2800"/>
              <a:t>Fototropiny (NPH1)</a:t>
            </a:r>
          </a:p>
          <a:p>
            <a:pPr eaLnBrk="1" hangingPunct="1">
              <a:spcBef>
                <a:spcPts val="700"/>
              </a:spcBef>
              <a:buFont typeface="Times New Roman" panose="02020603050405020304" pitchFamily="18" charset="0"/>
              <a:buChar char="•"/>
            </a:pPr>
            <a:r>
              <a:rPr lang="cs-CZ" altLang="cs-CZ" sz="2800"/>
              <a:t>Neznámý rec. UV-B</a:t>
            </a:r>
          </a:p>
        </p:txBody>
      </p:sp>
      <p:sp>
        <p:nvSpPr>
          <p:cNvPr id="51206" name="Text Box 7">
            <a:extLst>
              <a:ext uri="{FF2B5EF4-FFF2-40B4-BE49-F238E27FC236}">
                <a16:creationId xmlns:a16="http://schemas.microsoft.com/office/drawing/2014/main" id="{1B6FCE6B-B275-40F5-AF13-1C73D0974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3" y="214313"/>
            <a:ext cx="52895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0"/>
              <a:t>Světlo, jeho receptory a odpovědi na ně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1">
            <a:extLst>
              <a:ext uri="{FF2B5EF4-FFF2-40B4-BE49-F238E27FC236}">
                <a16:creationId xmlns:a16="http://schemas.microsoft.com/office/drawing/2014/main" id="{D5D070D6-2066-40CE-AAA5-471DCB55B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553200"/>
            <a:ext cx="6781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1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1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1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1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1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200"/>
              <a:t>Copyright © 2002 Pearson Education, Inc., publishing as Benjamin Cummings</a:t>
            </a:r>
          </a:p>
        </p:txBody>
      </p:sp>
      <p:pic>
        <p:nvPicPr>
          <p:cNvPr id="153603" name="Picture 2">
            <a:extLst>
              <a:ext uri="{FF2B5EF4-FFF2-40B4-BE49-F238E27FC236}">
                <a16:creationId xmlns:a16="http://schemas.microsoft.com/office/drawing/2014/main" id="{BB49B01B-C420-46BF-8FBA-81C679777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4"/>
          <a:stretch>
            <a:fillRect/>
          </a:stretch>
        </p:blipFill>
        <p:spPr bwMode="auto">
          <a:xfrm>
            <a:off x="1692275" y="908050"/>
            <a:ext cx="6080125" cy="554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3604" name="Rectangle 3">
            <a:extLst>
              <a:ext uri="{FF2B5EF4-FFF2-40B4-BE49-F238E27FC236}">
                <a16:creationId xmlns:a16="http://schemas.microsoft.com/office/drawing/2014/main" id="{FEA83B2E-BE3E-4670-80D4-125A382BD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4538" y="6096000"/>
            <a:ext cx="9620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1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1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1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1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1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500" b="0"/>
              <a:t>Fig. 39.27</a:t>
            </a:r>
          </a:p>
        </p:txBody>
      </p:sp>
      <p:sp>
        <p:nvSpPr>
          <p:cNvPr id="153605" name="Text Box 4">
            <a:extLst>
              <a:ext uri="{FF2B5EF4-FFF2-40B4-BE49-F238E27FC236}">
                <a16:creationId xmlns:a16="http://schemas.microsoft.com/office/drawing/2014/main" id="{EBDBBADA-9649-46DB-BE7F-A13B3D18D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1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1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1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1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1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800"/>
              <a:t>(Ne každá odpověď na dotek je thigmomorfogeneze)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1">
            <a:extLst>
              <a:ext uri="{FF2B5EF4-FFF2-40B4-BE49-F238E27FC236}">
                <a16:creationId xmlns:a16="http://schemas.microsoft.com/office/drawing/2014/main" id="{7965CE95-568B-40B1-BBF8-C0F2DF672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721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5651" name="Text Box 2">
            <a:extLst>
              <a:ext uri="{FF2B5EF4-FFF2-40B4-BE49-F238E27FC236}">
                <a16:creationId xmlns:a16="http://schemas.microsoft.com/office/drawing/2014/main" id="{125AA0DC-8B33-4B00-99D0-CB8ECE40E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125" y="549275"/>
            <a:ext cx="31003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800">
                <a:solidFill>
                  <a:srgbClr val="00CC99"/>
                </a:solidFill>
              </a:rPr>
              <a:t>Po mechanické stimulaci stoupá i produkce etylénu</a:t>
            </a:r>
          </a:p>
        </p:txBody>
      </p:sp>
      <p:sp>
        <p:nvSpPr>
          <p:cNvPr id="155652" name="Text Box 3">
            <a:extLst>
              <a:ext uri="{FF2B5EF4-FFF2-40B4-BE49-F238E27FC236}">
                <a16:creationId xmlns:a16="http://schemas.microsoft.com/office/drawing/2014/main" id="{731AF8D7-03DC-4E53-BACF-82E9F9150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0" y="2286000"/>
            <a:ext cx="3457575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9725" indent="-3397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cs-CZ" altLang="cs-CZ" sz="2400" b="0"/>
              <a:t>a etylén stimuluje thigmotropismus</a:t>
            </a:r>
          </a:p>
          <a:p>
            <a:pPr eaLnBrk="1" hangingPunct="1"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cs-CZ" altLang="cs-CZ" sz="2400" b="0"/>
              <a:t>hustá půda stimuluje prod. etylénu a tzv. „triple response“ – trojnou odezvu:zesílení ohybu, snížení dlouživého růstu a zvýšení průměru stonku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1">
            <a:extLst>
              <a:ext uri="{FF2B5EF4-FFF2-40B4-BE49-F238E27FC236}">
                <a16:creationId xmlns:a16="http://schemas.microsoft.com/office/drawing/2014/main" id="{EF7D361C-32EF-4725-BA2B-5ABE68B8E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6550"/>
            <a:ext cx="7000875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57699" name="Picture 2">
            <a:extLst>
              <a:ext uri="{FF2B5EF4-FFF2-40B4-BE49-F238E27FC236}">
                <a16:creationId xmlns:a16="http://schemas.microsoft.com/office/drawing/2014/main" id="{68BEC05B-1553-4906-8E00-48887BC4A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7" t="6442" r="5592" b="4636"/>
          <a:stretch>
            <a:fillRect/>
          </a:stretch>
        </p:blipFill>
        <p:spPr bwMode="auto">
          <a:xfrm>
            <a:off x="3706813" y="0"/>
            <a:ext cx="5437187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7700" name="Text Box 3">
            <a:extLst>
              <a:ext uri="{FF2B5EF4-FFF2-40B4-BE49-F238E27FC236}">
                <a16:creationId xmlns:a16="http://schemas.microsoft.com/office/drawing/2014/main" id="{A44035F3-FB68-4546-821E-EDF0D28DA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5975" y="3714750"/>
            <a:ext cx="1804988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0">
                <a:solidFill>
                  <a:srgbClr val="FFFFCC"/>
                </a:solidFill>
              </a:rPr>
              <a:t>(Cuscuta sp.)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Nadpis 3">
            <a:extLst>
              <a:ext uri="{FF2B5EF4-FFF2-40B4-BE49-F238E27FC236}">
                <a16:creationId xmlns:a16="http://schemas.microsoft.com/office/drawing/2014/main" id="{101FBE6C-334B-49C2-AEF0-83EADB364F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59113" y="463550"/>
            <a:ext cx="5689600" cy="1433513"/>
          </a:xfrm>
        </p:spPr>
        <p:txBody>
          <a:bodyPr/>
          <a:lstStyle/>
          <a:p>
            <a:r>
              <a:rPr lang="cs-CZ" altLang="cs-CZ" sz="4800"/>
              <a:t>Mohou se rostliny učit?</a:t>
            </a:r>
          </a:p>
        </p:txBody>
      </p:sp>
      <p:sp>
        <p:nvSpPr>
          <p:cNvPr id="159747" name="Zástupný symbol pro obsah 4">
            <a:extLst>
              <a:ext uri="{FF2B5EF4-FFF2-40B4-BE49-F238E27FC236}">
                <a16:creationId xmlns:a16="http://schemas.microsoft.com/office/drawing/2014/main" id="{C77C6C39-7DFB-4D0A-A2E4-AA2E176AFE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5992813"/>
            <a:ext cx="9144000" cy="865187"/>
          </a:xfrm>
        </p:spPr>
        <p:txBody>
          <a:bodyPr/>
          <a:lstStyle/>
          <a:p>
            <a:pPr algn="ctr"/>
            <a:r>
              <a:rPr lang="cs-CZ" altLang="cs-CZ" sz="2800"/>
              <a:t>2.12. 2016 – nečekané souvislosti thigmomorfogeneze</a:t>
            </a:r>
          </a:p>
          <a:p>
            <a:pPr algn="ctr"/>
            <a:endParaRPr lang="cs-CZ" altLang="cs-CZ" sz="2800"/>
          </a:p>
        </p:txBody>
      </p:sp>
      <p:pic>
        <p:nvPicPr>
          <p:cNvPr id="159748" name="Picture 2">
            <a:extLst>
              <a:ext uri="{FF2B5EF4-FFF2-40B4-BE49-F238E27FC236}">
                <a16:creationId xmlns:a16="http://schemas.microsoft.com/office/drawing/2014/main" id="{D68ACAC0-376C-4ACA-8220-D070B6AF2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500438"/>
            <a:ext cx="9036050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9" name="Picture 2" descr="https://static.wixstatic.com/media/15fd12_55ecfb7db58a465c9bf3f3b9e650250c.jpg/v1/fill/w_406,h_542,al_c,q_80,usm_0.66_1.00_0.01/15fd12_55ecfb7db58a465c9bf3f3b9e650250c.jpg">
            <a:extLst>
              <a:ext uri="{FF2B5EF4-FFF2-40B4-BE49-F238E27FC236}">
                <a16:creationId xmlns:a16="http://schemas.microsoft.com/office/drawing/2014/main" id="{5D27DC24-6AB4-468A-BC2C-771F906C5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8913"/>
            <a:ext cx="237331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Nadpis 1">
            <a:extLst>
              <a:ext uri="{FF2B5EF4-FFF2-40B4-BE49-F238E27FC236}">
                <a16:creationId xmlns:a16="http://schemas.microsoft.com/office/drawing/2014/main" id="{AA90B21E-5C2C-4149-8953-B20CEEA64F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1143000"/>
          </a:xfrm>
        </p:spPr>
        <p:txBody>
          <a:bodyPr/>
          <a:lstStyle/>
          <a:p>
            <a:r>
              <a:rPr lang="cs-CZ" altLang="cs-CZ"/>
              <a:t>Design experimentu: kam zahne hrách?</a:t>
            </a:r>
          </a:p>
        </p:txBody>
      </p:sp>
      <p:sp>
        <p:nvSpPr>
          <p:cNvPr id="160771" name="Zástupný symbol pro obsah 4">
            <a:extLst>
              <a:ext uri="{FF2B5EF4-FFF2-40B4-BE49-F238E27FC236}">
                <a16:creationId xmlns:a16="http://schemas.microsoft.com/office/drawing/2014/main" id="{EFE08812-2AE2-43CD-BCAE-8D030C14B19D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755650" y="4652963"/>
            <a:ext cx="7931150" cy="2016125"/>
          </a:xfrm>
        </p:spPr>
        <p:txBody>
          <a:bodyPr/>
          <a:lstStyle/>
          <a:p>
            <a:pPr marL="0" indent="0">
              <a:lnSpc>
                <a:spcPct val="80000"/>
              </a:lnSpc>
            </a:pPr>
            <a:r>
              <a:rPr lang="cs-CZ" altLang="cs-CZ" sz="2000"/>
              <a:t>n = 19-26/group</a:t>
            </a:r>
          </a:p>
          <a:p>
            <a:pPr marL="0" indent="0">
              <a:lnSpc>
                <a:spcPct val="80000"/>
              </a:lnSpc>
            </a:pPr>
            <a:r>
              <a:rPr lang="cs-CZ" altLang="cs-CZ" sz="2000"/>
              <a:t>předpěstováno L/D 16/8, učení 3 dny L/D 1/23 s foukáním a bez</a:t>
            </a:r>
          </a:p>
          <a:p>
            <a:pPr marL="0" indent="0">
              <a:lnSpc>
                <a:spcPct val="80000"/>
              </a:lnSpc>
            </a:pPr>
            <a:r>
              <a:rPr lang="cs-CZ" altLang="cs-CZ" sz="2000"/>
              <a:t>skupiny F+L, FvsL – konzistentní vztah stimulů, ale ne umístění zdroje</a:t>
            </a:r>
          </a:p>
          <a:p>
            <a:pPr marL="0" indent="0">
              <a:lnSpc>
                <a:spcPct val="80000"/>
              </a:lnSpc>
            </a:pPr>
            <a:r>
              <a:rPr lang="cs-CZ" altLang="cs-CZ" sz="2000"/>
              <a:t>test: jen F bez světla*, kontrola se světlem</a:t>
            </a:r>
          </a:p>
          <a:p>
            <a:pPr marL="0" indent="0">
              <a:lnSpc>
                <a:spcPct val="80000"/>
              </a:lnSpc>
            </a:pPr>
            <a:r>
              <a:rPr lang="cs-CZ" altLang="cs-CZ" sz="2000">
                <a:solidFill>
                  <a:srgbClr val="C00000"/>
                </a:solidFill>
              </a:rPr>
              <a:t>*orientováno tak, aby rostlina rostla OD posledního zdroje světla, pokud se orientuje podle F!</a:t>
            </a:r>
          </a:p>
        </p:txBody>
      </p:sp>
      <p:pic>
        <p:nvPicPr>
          <p:cNvPr id="160772" name="Picture 2">
            <a:extLst>
              <a:ext uri="{FF2B5EF4-FFF2-40B4-BE49-F238E27FC236}">
                <a16:creationId xmlns:a16="http://schemas.microsoft.com/office/drawing/2014/main" id="{6AD41958-CF50-43F2-BB0C-E8375706028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196975"/>
            <a:ext cx="7127875" cy="3475038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Nadpis 1">
            <a:extLst>
              <a:ext uri="{FF2B5EF4-FFF2-40B4-BE49-F238E27FC236}">
                <a16:creationId xmlns:a16="http://schemas.microsoft.com/office/drawing/2014/main" id="{38E79976-5603-4C59-867C-03B9377202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69225" cy="1433513"/>
          </a:xfrm>
        </p:spPr>
        <p:txBody>
          <a:bodyPr/>
          <a:lstStyle/>
          <a:p>
            <a:r>
              <a:rPr lang="cs-CZ" altLang="cs-CZ"/>
              <a:t>Jak to dopadlo</a:t>
            </a:r>
          </a:p>
        </p:txBody>
      </p:sp>
      <p:sp>
        <p:nvSpPr>
          <p:cNvPr id="161795" name="Zástupný symbol pro obsah 3">
            <a:extLst>
              <a:ext uri="{FF2B5EF4-FFF2-40B4-BE49-F238E27FC236}">
                <a16:creationId xmlns:a16="http://schemas.microsoft.com/office/drawing/2014/main" id="{C06917FD-885B-4A94-A7CD-274E21C5344A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marL="0" indent="0"/>
            <a:r>
              <a:rPr lang="cs-CZ" altLang="cs-CZ"/>
              <a:t>Kontrola vždy roste za světlem</a:t>
            </a:r>
          </a:p>
          <a:p>
            <a:pPr marL="0" indent="0"/>
            <a:r>
              <a:rPr lang="cs-CZ" altLang="cs-CZ"/>
              <a:t>Cvičené rostliny většinou rostou tak, jak predikují podle větru!</a:t>
            </a:r>
          </a:p>
          <a:p>
            <a:pPr marL="0" indent="0"/>
            <a:r>
              <a:rPr lang="cs-CZ" altLang="cs-CZ">
                <a:solidFill>
                  <a:srgbClr val="FF0000"/>
                </a:solidFill>
              </a:rPr>
              <a:t>Víme že??, (zatím) nevíme jak!!!</a:t>
            </a:r>
          </a:p>
        </p:txBody>
      </p:sp>
      <p:pic>
        <p:nvPicPr>
          <p:cNvPr id="161796" name="Picture 2">
            <a:extLst>
              <a:ext uri="{FF2B5EF4-FFF2-40B4-BE49-F238E27FC236}">
                <a16:creationId xmlns:a16="http://schemas.microsoft.com/office/drawing/2014/main" id="{DDDC67AA-6689-4688-9E90-135046A7476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341438"/>
            <a:ext cx="3240087" cy="4970462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Nadpis 1">
            <a:extLst>
              <a:ext uri="{FF2B5EF4-FFF2-40B4-BE49-F238E27FC236}">
                <a16:creationId xmlns:a16="http://schemas.microsoft.com/office/drawing/2014/main" id="{23BB0CB7-A1C5-4A50-BEC7-AB1B01E13D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07950" y="152400"/>
            <a:ext cx="9251950" cy="1433513"/>
          </a:xfrm>
        </p:spPr>
        <p:txBody>
          <a:bodyPr/>
          <a:lstStyle/>
          <a:p>
            <a:r>
              <a:rPr lang="cs-CZ" altLang="cs-CZ"/>
              <a:t>Jiní ale nedokážou zreprodukovat!</a:t>
            </a:r>
          </a:p>
        </p:txBody>
      </p:sp>
      <p:pic>
        <p:nvPicPr>
          <p:cNvPr id="162819" name="Zástupný obsah 5">
            <a:extLst>
              <a:ext uri="{FF2B5EF4-FFF2-40B4-BE49-F238E27FC236}">
                <a16:creationId xmlns:a16="http://schemas.microsoft.com/office/drawing/2014/main" id="{5C26ECF5-95D4-49D0-B2EE-C65B75BF500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025" y="1754188"/>
            <a:ext cx="7608888" cy="1743075"/>
          </a:xfrm>
        </p:spPr>
      </p:pic>
      <p:sp>
        <p:nvSpPr>
          <p:cNvPr id="162820" name="Zástupný obsah 3">
            <a:extLst>
              <a:ext uri="{FF2B5EF4-FFF2-40B4-BE49-F238E27FC236}">
                <a16:creationId xmlns:a16="http://schemas.microsoft.com/office/drawing/2014/main" id="{8D0DE6D0-E1F9-4D8F-998D-06E5410D2C0D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685800" y="4508500"/>
            <a:ext cx="7769225" cy="158591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/>
              <a:t>Důležité rozdíly v designu experimentu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/>
              <a:t>…a také ve světelných poměrech při předkultivaci!!</a:t>
            </a:r>
          </a:p>
        </p:txBody>
      </p:sp>
      <p:pic>
        <p:nvPicPr>
          <p:cNvPr id="162821" name="Obrázek 7">
            <a:extLst>
              <a:ext uri="{FF2B5EF4-FFF2-40B4-BE49-F238E27FC236}">
                <a16:creationId xmlns:a16="http://schemas.microsoft.com/office/drawing/2014/main" id="{1533A30F-8561-4269-B02E-9ED61556F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3527425"/>
            <a:ext cx="780097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Nadpis 1">
            <a:extLst>
              <a:ext uri="{FF2B5EF4-FFF2-40B4-BE49-F238E27FC236}">
                <a16:creationId xmlns:a16="http://schemas.microsoft.com/office/drawing/2014/main" id="{BD61F595-F946-463D-A186-56B32AA882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07950" y="152400"/>
            <a:ext cx="9251950" cy="1433513"/>
          </a:xfrm>
        </p:spPr>
        <p:txBody>
          <a:bodyPr/>
          <a:lstStyle/>
          <a:p>
            <a:r>
              <a:rPr lang="cs-CZ" altLang="cs-CZ"/>
              <a:t>Jiní ale nedokážou zreprodukovat!</a:t>
            </a:r>
          </a:p>
        </p:txBody>
      </p:sp>
      <p:pic>
        <p:nvPicPr>
          <p:cNvPr id="163843" name="Zástupný obsah 5">
            <a:extLst>
              <a:ext uri="{FF2B5EF4-FFF2-40B4-BE49-F238E27FC236}">
                <a16:creationId xmlns:a16="http://schemas.microsoft.com/office/drawing/2014/main" id="{0054E1E9-D7C8-4BCC-BA2B-A3D20A0BB85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025" y="1754188"/>
            <a:ext cx="7608888" cy="1743075"/>
          </a:xfrm>
        </p:spPr>
      </p:pic>
      <p:sp>
        <p:nvSpPr>
          <p:cNvPr id="163844" name="Zástupný obsah 3">
            <a:extLst>
              <a:ext uri="{FF2B5EF4-FFF2-40B4-BE49-F238E27FC236}">
                <a16:creationId xmlns:a16="http://schemas.microsoft.com/office/drawing/2014/main" id="{746F0D5C-8C41-49DE-B5D2-F10686C51E46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685800" y="4508500"/>
            <a:ext cx="7769225" cy="158591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/>
              <a:t>Důležité rozdíly v designu experimentu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/>
              <a:t>…a také ve světelných poměrech při předkultivaci!!</a:t>
            </a:r>
          </a:p>
        </p:txBody>
      </p:sp>
      <p:pic>
        <p:nvPicPr>
          <p:cNvPr id="163845" name="Obrázek 7">
            <a:extLst>
              <a:ext uri="{FF2B5EF4-FFF2-40B4-BE49-F238E27FC236}">
                <a16:creationId xmlns:a16="http://schemas.microsoft.com/office/drawing/2014/main" id="{F65B5AE9-D044-4660-A902-BCF4AB319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3527425"/>
            <a:ext cx="780097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6" name="Obrázek 4">
            <a:extLst>
              <a:ext uri="{FF2B5EF4-FFF2-40B4-BE49-F238E27FC236}">
                <a16:creationId xmlns:a16="http://schemas.microsoft.com/office/drawing/2014/main" id="{FB7DC0B2-79EE-4D5A-A494-13ABD3866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69541">
            <a:off x="1003300" y="1790700"/>
            <a:ext cx="6359525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Nadpis 1">
            <a:extLst>
              <a:ext uri="{FF2B5EF4-FFF2-40B4-BE49-F238E27FC236}">
                <a16:creationId xmlns:a16="http://schemas.microsoft.com/office/drawing/2014/main" id="{9E44C666-3C0E-4327-95BE-A1C4C34B7F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07950" y="152400"/>
            <a:ext cx="9251950" cy="1433513"/>
          </a:xfrm>
        </p:spPr>
        <p:txBody>
          <a:bodyPr/>
          <a:lstStyle/>
          <a:p>
            <a:r>
              <a:rPr lang="cs-CZ" altLang="cs-CZ"/>
              <a:t>Jiní ale nedokážou zreprodukovat!</a:t>
            </a:r>
          </a:p>
        </p:txBody>
      </p:sp>
      <p:pic>
        <p:nvPicPr>
          <p:cNvPr id="164867" name="Zástupný obsah 5">
            <a:extLst>
              <a:ext uri="{FF2B5EF4-FFF2-40B4-BE49-F238E27FC236}">
                <a16:creationId xmlns:a16="http://schemas.microsoft.com/office/drawing/2014/main" id="{F9625B48-3E86-4C5A-BBC4-3CBD5D5A447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025" y="1754188"/>
            <a:ext cx="7608888" cy="1743075"/>
          </a:xfrm>
        </p:spPr>
      </p:pic>
      <p:sp>
        <p:nvSpPr>
          <p:cNvPr id="164868" name="Zástupný obsah 3">
            <a:extLst>
              <a:ext uri="{FF2B5EF4-FFF2-40B4-BE49-F238E27FC236}">
                <a16:creationId xmlns:a16="http://schemas.microsoft.com/office/drawing/2014/main" id="{D8735AF4-EE7A-428F-A082-1C5CA1EB2C3B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685800" y="4508500"/>
            <a:ext cx="7769225" cy="158591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/>
              <a:t>Důležité rozdíly v designu experimentu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/>
              <a:t>…a také ve světelných poměrech při předkultivaci!!</a:t>
            </a:r>
          </a:p>
        </p:txBody>
      </p:sp>
      <p:pic>
        <p:nvPicPr>
          <p:cNvPr id="164869" name="Obrázek 7">
            <a:extLst>
              <a:ext uri="{FF2B5EF4-FFF2-40B4-BE49-F238E27FC236}">
                <a16:creationId xmlns:a16="http://schemas.microsoft.com/office/drawing/2014/main" id="{28A528D3-35C7-4C34-B7EB-0C7CBC63C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3527425"/>
            <a:ext cx="780097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0" name="Obrázek 4">
            <a:extLst>
              <a:ext uri="{FF2B5EF4-FFF2-40B4-BE49-F238E27FC236}">
                <a16:creationId xmlns:a16="http://schemas.microsoft.com/office/drawing/2014/main" id="{3CE40B25-A1C7-4AAE-AAD7-CFBF54A93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69541">
            <a:off x="1003300" y="1790700"/>
            <a:ext cx="6359525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1" name="Obrázek 6">
            <a:extLst>
              <a:ext uri="{FF2B5EF4-FFF2-40B4-BE49-F238E27FC236}">
                <a16:creationId xmlns:a16="http://schemas.microsoft.com/office/drawing/2014/main" id="{897D29FC-1B12-410D-AC92-17C95F2F8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751">
            <a:off x="2082800" y="2814638"/>
            <a:ext cx="49784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Nadpis 1">
            <a:extLst>
              <a:ext uri="{FF2B5EF4-FFF2-40B4-BE49-F238E27FC236}">
                <a16:creationId xmlns:a16="http://schemas.microsoft.com/office/drawing/2014/main" id="{7324D41C-BC61-41BE-B72A-9FF891762D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07950" y="152400"/>
            <a:ext cx="9251950" cy="1433513"/>
          </a:xfrm>
        </p:spPr>
        <p:txBody>
          <a:bodyPr/>
          <a:lstStyle/>
          <a:p>
            <a:r>
              <a:rPr lang="cs-CZ" altLang="cs-CZ"/>
              <a:t>Jiní ale nedokážou zreprodukovat!</a:t>
            </a:r>
          </a:p>
        </p:txBody>
      </p:sp>
      <p:pic>
        <p:nvPicPr>
          <p:cNvPr id="165891" name="Zástupný obsah 5">
            <a:extLst>
              <a:ext uri="{FF2B5EF4-FFF2-40B4-BE49-F238E27FC236}">
                <a16:creationId xmlns:a16="http://schemas.microsoft.com/office/drawing/2014/main" id="{C4997A87-3DE8-4402-92C2-26C9013234F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025" y="1754188"/>
            <a:ext cx="7608888" cy="1743075"/>
          </a:xfrm>
        </p:spPr>
      </p:pic>
      <p:sp>
        <p:nvSpPr>
          <p:cNvPr id="165892" name="Zástupný obsah 3">
            <a:extLst>
              <a:ext uri="{FF2B5EF4-FFF2-40B4-BE49-F238E27FC236}">
                <a16:creationId xmlns:a16="http://schemas.microsoft.com/office/drawing/2014/main" id="{3B60AAF3-F4FB-499E-BEAC-56F3664F4048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685800" y="4508500"/>
            <a:ext cx="7769225" cy="158591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/>
              <a:t>Důležité rozdíly v designu experimentu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/>
              <a:t>…a také ve světelných poměrech při předkultivaci!!</a:t>
            </a:r>
          </a:p>
        </p:txBody>
      </p:sp>
      <p:pic>
        <p:nvPicPr>
          <p:cNvPr id="165893" name="Obrázek 7">
            <a:extLst>
              <a:ext uri="{FF2B5EF4-FFF2-40B4-BE49-F238E27FC236}">
                <a16:creationId xmlns:a16="http://schemas.microsoft.com/office/drawing/2014/main" id="{3DD4795E-DC91-46D3-80F7-3F844A86E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3527425"/>
            <a:ext cx="780097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4" name="Obrázek 4">
            <a:extLst>
              <a:ext uri="{FF2B5EF4-FFF2-40B4-BE49-F238E27FC236}">
                <a16:creationId xmlns:a16="http://schemas.microsoft.com/office/drawing/2014/main" id="{8C0F0A78-723D-4548-AFC3-2C293E507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69541">
            <a:off x="1003300" y="1790700"/>
            <a:ext cx="6359525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5" name="Obrázek 6">
            <a:extLst>
              <a:ext uri="{FF2B5EF4-FFF2-40B4-BE49-F238E27FC236}">
                <a16:creationId xmlns:a16="http://schemas.microsoft.com/office/drawing/2014/main" id="{58A0F45C-C4B9-473D-9384-8EBF43B64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751">
            <a:off x="2082800" y="2814638"/>
            <a:ext cx="49784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6" name="Obrázek 7">
            <a:extLst>
              <a:ext uri="{FF2B5EF4-FFF2-40B4-BE49-F238E27FC236}">
                <a16:creationId xmlns:a16="http://schemas.microsoft.com/office/drawing/2014/main" id="{F96D7B73-067D-45B3-9041-1FDB4DE05A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5" t="21021" r="23225" b="50000"/>
          <a:stretch>
            <a:fillRect/>
          </a:stretch>
        </p:blipFill>
        <p:spPr bwMode="auto">
          <a:xfrm rot="1200000">
            <a:off x="1735138" y="2422525"/>
            <a:ext cx="489585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1">
            <a:extLst>
              <a:ext uri="{FF2B5EF4-FFF2-40B4-BE49-F238E27FC236}">
                <a16:creationId xmlns:a16="http://schemas.microsoft.com/office/drawing/2014/main" id="{A7762832-E567-44B3-BAB4-A2F5C5500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"/>
            <a:ext cx="9144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Fotomorfogeneze: složitá síť vstupů, signálních drah a výstupů</a:t>
            </a:r>
          </a:p>
        </p:txBody>
      </p:sp>
      <p:grpSp>
        <p:nvGrpSpPr>
          <p:cNvPr id="53251" name="Group 2">
            <a:extLst>
              <a:ext uri="{FF2B5EF4-FFF2-40B4-BE49-F238E27FC236}">
                <a16:creationId xmlns:a16="http://schemas.microsoft.com/office/drawing/2014/main" id="{272AC0C3-1A8C-45F8-AF9F-BF3452D75666}"/>
              </a:ext>
            </a:extLst>
          </p:cNvPr>
          <p:cNvGrpSpPr>
            <a:grpSpLocks/>
          </p:cNvGrpSpPr>
          <p:nvPr/>
        </p:nvGrpSpPr>
        <p:grpSpPr bwMode="auto">
          <a:xfrm>
            <a:off x="990600" y="1219200"/>
            <a:ext cx="7313613" cy="5187950"/>
            <a:chOff x="624" y="768"/>
            <a:chExt cx="4607" cy="3268"/>
          </a:xfrm>
        </p:grpSpPr>
        <p:pic>
          <p:nvPicPr>
            <p:cNvPr id="53252" name="Picture 3">
              <a:extLst>
                <a:ext uri="{FF2B5EF4-FFF2-40B4-BE49-F238E27FC236}">
                  <a16:creationId xmlns:a16="http://schemas.microsoft.com/office/drawing/2014/main" id="{969CAF85-A4EF-423B-B83A-EFD52B7056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768"/>
              <a:ext cx="4607" cy="3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3253" name="Text Box 4">
              <a:extLst>
                <a:ext uri="{FF2B5EF4-FFF2-40B4-BE49-F238E27FC236}">
                  <a16:creationId xmlns:a16="http://schemas.microsoft.com/office/drawing/2014/main" id="{D8B9BDEF-DC29-4DA5-8CAC-C18A1CC54B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768"/>
              <a:ext cx="4607" cy="3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cs-CZ" altLang="cs-CZ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Nadpis 1">
            <a:extLst>
              <a:ext uri="{FF2B5EF4-FFF2-40B4-BE49-F238E27FC236}">
                <a16:creationId xmlns:a16="http://schemas.microsoft.com/office/drawing/2014/main" id="{A0B9F36F-18F5-4EA7-BCBE-A2539891E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115888"/>
            <a:ext cx="7769225" cy="1433512"/>
          </a:xfrm>
        </p:spPr>
        <p:txBody>
          <a:bodyPr/>
          <a:lstStyle/>
          <a:p>
            <a:r>
              <a:rPr lang="cs-CZ" altLang="cs-CZ"/>
              <a:t>Na světle záleží!!</a:t>
            </a:r>
          </a:p>
        </p:txBody>
      </p:sp>
      <p:pic>
        <p:nvPicPr>
          <p:cNvPr id="166915" name="Obrázek 5">
            <a:extLst>
              <a:ext uri="{FF2B5EF4-FFF2-40B4-BE49-F238E27FC236}">
                <a16:creationId xmlns:a16="http://schemas.microsoft.com/office/drawing/2014/main" id="{274D86DD-0E12-4F2A-B6CD-D55DDD033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412875"/>
            <a:ext cx="5529263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1">
            <a:extLst>
              <a:ext uri="{FF2B5EF4-FFF2-40B4-BE49-F238E27FC236}">
                <a16:creationId xmlns:a16="http://schemas.microsoft.com/office/drawing/2014/main" id="{8F24F21F-6329-46D1-BEFF-92AFE8717FCA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1219200"/>
            <a:ext cx="7770813" cy="4837113"/>
            <a:chOff x="720" y="768"/>
            <a:chExt cx="4895" cy="3047"/>
          </a:xfrm>
        </p:grpSpPr>
        <p:pic>
          <p:nvPicPr>
            <p:cNvPr id="55303" name="Picture 2">
              <a:extLst>
                <a:ext uri="{FF2B5EF4-FFF2-40B4-BE49-F238E27FC236}">
                  <a16:creationId xmlns:a16="http://schemas.microsoft.com/office/drawing/2014/main" id="{67C40EB3-7F44-483D-B94C-FD322DC80C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768"/>
              <a:ext cx="4895" cy="3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5304" name="Text Box 3">
              <a:extLst>
                <a:ext uri="{FF2B5EF4-FFF2-40B4-BE49-F238E27FC236}">
                  <a16:creationId xmlns:a16="http://schemas.microsoft.com/office/drawing/2014/main" id="{8FBA0B2C-B8F3-4085-BBC8-F406A1BF10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768"/>
              <a:ext cx="4895" cy="3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cs-CZ" altLang="cs-CZ"/>
            </a:p>
          </p:txBody>
        </p:sp>
      </p:grpSp>
      <p:grpSp>
        <p:nvGrpSpPr>
          <p:cNvPr id="55299" name="Group 4">
            <a:extLst>
              <a:ext uri="{FF2B5EF4-FFF2-40B4-BE49-F238E27FC236}">
                <a16:creationId xmlns:a16="http://schemas.microsoft.com/office/drawing/2014/main" id="{8C9B7077-3A56-49EC-9BEA-F0AE57CDE4E9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304800"/>
            <a:ext cx="1712913" cy="1319213"/>
            <a:chOff x="144" y="192"/>
            <a:chExt cx="1079" cy="831"/>
          </a:xfrm>
        </p:grpSpPr>
        <p:pic>
          <p:nvPicPr>
            <p:cNvPr id="55301" name="Picture 5">
              <a:extLst>
                <a:ext uri="{FF2B5EF4-FFF2-40B4-BE49-F238E27FC236}">
                  <a16:creationId xmlns:a16="http://schemas.microsoft.com/office/drawing/2014/main" id="{164B6D4A-F380-4EF9-BC02-9E031D8DFE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92"/>
              <a:ext cx="1079" cy="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5302" name="Text Box 6">
              <a:extLst>
                <a:ext uri="{FF2B5EF4-FFF2-40B4-BE49-F238E27FC236}">
                  <a16:creationId xmlns:a16="http://schemas.microsoft.com/office/drawing/2014/main" id="{0368F746-DBCE-496E-B92C-690E5C5481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" y="192"/>
              <a:ext cx="1079" cy="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cs-CZ" altLang="cs-CZ"/>
            </a:p>
          </p:txBody>
        </p:sp>
      </p:grpSp>
      <p:sp>
        <p:nvSpPr>
          <p:cNvPr id="55300" name="Text Box 7">
            <a:extLst>
              <a:ext uri="{FF2B5EF4-FFF2-40B4-BE49-F238E27FC236}">
                <a16:creationId xmlns:a16="http://schemas.microsoft.com/office/drawing/2014/main" id="{46E33D57-4517-4CC6-8110-BF9C57D61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9463" y="457200"/>
            <a:ext cx="689927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2000" b="0">
                <a:latin typeface="Arial" panose="020B0604020202020204" pitchFamily="34" charset="0"/>
              </a:rPr>
              <a:t>Borthwick’s Experiment in Grand Rapids Lettuce (1954)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1">
            <a:extLst>
              <a:ext uri="{FF2B5EF4-FFF2-40B4-BE49-F238E27FC236}">
                <a16:creationId xmlns:a16="http://schemas.microsoft.com/office/drawing/2014/main" id="{C597FFEC-42BA-4C7D-BF4C-ADD1C2AD79B5}"/>
              </a:ext>
            </a:extLst>
          </p:cNvPr>
          <p:cNvGrpSpPr>
            <a:grpSpLocks/>
          </p:cNvGrpSpPr>
          <p:nvPr/>
        </p:nvGrpSpPr>
        <p:grpSpPr bwMode="auto">
          <a:xfrm>
            <a:off x="142875" y="2928938"/>
            <a:ext cx="3713163" cy="3679825"/>
            <a:chOff x="90" y="1845"/>
            <a:chExt cx="2339" cy="2318"/>
          </a:xfrm>
        </p:grpSpPr>
        <p:pic>
          <p:nvPicPr>
            <p:cNvPr id="57351" name="Picture 2">
              <a:extLst>
                <a:ext uri="{FF2B5EF4-FFF2-40B4-BE49-F238E27FC236}">
                  <a16:creationId xmlns:a16="http://schemas.microsoft.com/office/drawing/2014/main" id="{7F76C15D-271C-4FD9-BE12-ED080426BC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87" t="62463" r="12985" b="1907"/>
            <a:stretch>
              <a:fillRect/>
            </a:stretch>
          </p:blipFill>
          <p:spPr bwMode="auto">
            <a:xfrm>
              <a:off x="90" y="1845"/>
              <a:ext cx="2339" cy="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7352" name="Text Box 3">
              <a:extLst>
                <a:ext uri="{FF2B5EF4-FFF2-40B4-BE49-F238E27FC236}">
                  <a16:creationId xmlns:a16="http://schemas.microsoft.com/office/drawing/2014/main" id="{1DD89AAD-1CB1-4D85-B4BD-96FC06C090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" y="1845"/>
              <a:ext cx="2339" cy="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cs-CZ" altLang="cs-CZ"/>
            </a:p>
          </p:txBody>
        </p:sp>
      </p:grpSp>
      <p:sp>
        <p:nvSpPr>
          <p:cNvPr id="57347" name="Text Box 4">
            <a:extLst>
              <a:ext uri="{FF2B5EF4-FFF2-40B4-BE49-F238E27FC236}">
                <a16:creationId xmlns:a16="http://schemas.microsoft.com/office/drawing/2014/main" id="{8733E4B0-D5C8-419C-B401-D13BFE911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" y="142875"/>
            <a:ext cx="828675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800">
                <a:solidFill>
                  <a:srgbClr val="00B050"/>
                </a:solidFill>
                <a:latin typeface="Arial" panose="020B0604020202020204" pitchFamily="34" charset="0"/>
              </a:rPr>
              <a:t>Fytochrom: proteinový fotoreceptor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800">
                <a:solidFill>
                  <a:srgbClr val="00B050"/>
                </a:solidFill>
                <a:latin typeface="Arial" panose="020B0604020202020204" pitchFamily="34" charset="0"/>
              </a:rPr>
              <a:t>s tetrapyrrolovým jádrem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800">
                <a:solidFill>
                  <a:srgbClr val="00B050"/>
                </a:solidFill>
                <a:latin typeface="Arial" panose="020B0604020202020204" pitchFamily="34" charset="0"/>
              </a:rPr>
              <a:t> existující ve 2 formách </a:t>
            </a:r>
          </a:p>
        </p:txBody>
      </p:sp>
      <p:pic>
        <p:nvPicPr>
          <p:cNvPr id="57348" name="Picture 5">
            <a:extLst>
              <a:ext uri="{FF2B5EF4-FFF2-40B4-BE49-F238E27FC236}">
                <a16:creationId xmlns:a16="http://schemas.microsoft.com/office/drawing/2014/main" id="{55D84C50-AEBF-48D5-A5B7-748FD8450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7" t="40323" r="17220" b="30444"/>
          <a:stretch>
            <a:fillRect/>
          </a:stretch>
        </p:blipFill>
        <p:spPr bwMode="auto">
          <a:xfrm>
            <a:off x="5000625" y="4643438"/>
            <a:ext cx="3357563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7349" name="Text Box 6">
            <a:extLst>
              <a:ext uri="{FF2B5EF4-FFF2-40B4-BE49-F238E27FC236}">
                <a16:creationId xmlns:a16="http://schemas.microsoft.com/office/drawing/2014/main" id="{4AA013D2-7157-4EDE-ACD3-1DC4E1F4C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0" y="1643063"/>
            <a:ext cx="4524375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za tmy syntéza Pr</a:t>
            </a:r>
          </a:p>
          <a:p>
            <a:pPr eaLnBrk="1" hangingPunct="1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červené světlo po 650 nm konvertuje na Pfr (aktivní formu – kináza, jde do jádra)</a:t>
            </a:r>
          </a:p>
          <a:p>
            <a:pPr eaLnBrk="1" hangingPunct="1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daleké červené (far-red) světlo nad 730 nm konvertuje na Pr</a:t>
            </a:r>
          </a:p>
          <a:p>
            <a:pPr eaLnBrk="1" hangingPunct="1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u mnoha dvouděložných možná konverze na Pr i za tmy</a:t>
            </a:r>
          </a:p>
        </p:txBody>
      </p:sp>
      <p:pic>
        <p:nvPicPr>
          <p:cNvPr id="57350" name="Picture 7">
            <a:extLst>
              <a:ext uri="{FF2B5EF4-FFF2-40B4-BE49-F238E27FC236}">
                <a16:creationId xmlns:a16="http://schemas.microsoft.com/office/drawing/2014/main" id="{963DE64A-B15C-41AB-9F57-2A006B218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1" t="5336" r="3906" b="5336"/>
          <a:stretch>
            <a:fillRect/>
          </a:stretch>
        </p:blipFill>
        <p:spPr bwMode="auto">
          <a:xfrm>
            <a:off x="142875" y="857250"/>
            <a:ext cx="2786063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Motiv systém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ystému Office">
      <a:majorFont>
        <a:latin typeface="Times New Roman"/>
        <a:ea typeface=""/>
        <a:cs typeface="DejaVu Sans"/>
      </a:majorFont>
      <a:minorFont>
        <a:latin typeface="Times New Roman"/>
        <a:ea typeface=""/>
        <a:cs typeface="DejaVu Sans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DejaVu Sans" charset="0"/>
          </a:defRPr>
        </a:defPPr>
      </a:lstStyle>
    </a:lnDef>
  </a:objectDefaults>
  <a:extraClrSchemeLst>
    <a:extraClrScheme>
      <a:clrScheme name="Motiv systém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1_Motiv systému Office">
  <a:themeElements>
    <a:clrScheme name="Motiv systém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ystému Office">
      <a:majorFont>
        <a:latin typeface="Times New Roman"/>
        <a:ea typeface=""/>
        <a:cs typeface="DejaVu Sans"/>
      </a:majorFont>
      <a:minorFont>
        <a:latin typeface="Times New Roman"/>
        <a:ea typeface=""/>
        <a:cs typeface="DejaVu Sans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DejaVu Sans" charset="0"/>
          </a:defRPr>
        </a:defPPr>
      </a:lstStyle>
    </a:lnDef>
  </a:objectDefaults>
  <a:extraClrSchemeLst>
    <a:extraClrScheme>
      <a:clrScheme name="Motiv systém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3_Motiv systému Office">
  <a:themeElements>
    <a:clrScheme name="Motiv systém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ystému Office">
      <a:majorFont>
        <a:latin typeface="Times New Roman"/>
        <a:ea typeface=""/>
        <a:cs typeface="DejaVu Sans"/>
      </a:majorFont>
      <a:minorFont>
        <a:latin typeface="Times New Roman"/>
        <a:ea typeface=""/>
        <a:cs typeface="DejaVu Sans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DejaVu Sans" charset="0"/>
          </a:defRPr>
        </a:defPPr>
      </a:lstStyle>
    </a:lnDef>
  </a:objectDefaults>
  <a:extraClrSchemeLst>
    <a:extraClrScheme>
      <a:clrScheme name="Motiv systém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4_Motiv systému Office">
  <a:themeElements>
    <a:clrScheme name="Motiv systém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ystému Office">
      <a:majorFont>
        <a:latin typeface="Times New Roman"/>
        <a:ea typeface=""/>
        <a:cs typeface="DejaVu Sans"/>
      </a:majorFont>
      <a:minorFont>
        <a:latin typeface="Times New Roman"/>
        <a:ea typeface=""/>
        <a:cs typeface="DejaVu Sans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DejaVu Sans" charset="0"/>
          </a:defRPr>
        </a:defPPr>
      </a:lstStyle>
    </a:lnDef>
  </a:objectDefaults>
  <a:extraClrSchemeLst>
    <a:extraClrScheme>
      <a:clrScheme name="Motiv systém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0_Motiv systému Office">
  <a:themeElements>
    <a:clrScheme name="Motiv systém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ystému Office">
      <a:majorFont>
        <a:latin typeface="Times New Roman"/>
        <a:ea typeface=""/>
        <a:cs typeface="DejaVu Sans"/>
      </a:majorFont>
      <a:minorFont>
        <a:latin typeface="Times New Roman"/>
        <a:ea typeface=""/>
        <a:cs typeface="DejaVu Sans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DejaVu Sans" charset="0"/>
          </a:defRPr>
        </a:defPPr>
      </a:lstStyle>
    </a:lnDef>
  </a:objectDefaults>
  <a:extraClrSchemeLst>
    <a:extraClrScheme>
      <a:clrScheme name="Motiv systém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7_Motiv sady Office">
  <a:themeElements>
    <a:clrScheme name="Motiv sady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ady Office">
      <a:majorFont>
        <a:latin typeface="Times New Roman"/>
        <a:ea typeface=""/>
        <a:cs typeface="DejaVu Sans"/>
      </a:majorFont>
      <a:minorFont>
        <a:latin typeface="Times New Roman"/>
        <a:ea typeface=""/>
        <a:cs typeface="DejaVu Sans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DejaVu Sans" charset="0"/>
          </a:defRPr>
        </a:defPPr>
      </a:lstStyle>
    </a:lnDef>
  </a:objectDefaults>
  <a:extraClrSchemeLst>
    <a:extraClrScheme>
      <a:clrScheme name="Motiv sady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ady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6_Motiv sady Office">
  <a:themeElements>
    <a:clrScheme name="Motiv sady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ady Office">
      <a:majorFont>
        <a:latin typeface="Times New Roman"/>
        <a:ea typeface=""/>
        <a:cs typeface="DejaVu Sans"/>
      </a:majorFont>
      <a:minorFont>
        <a:latin typeface="Times New Roman"/>
        <a:ea typeface=""/>
        <a:cs typeface="DejaVu Sans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DejaVu Sans" charset="0"/>
          </a:defRPr>
        </a:defPPr>
      </a:lstStyle>
    </a:lnDef>
  </a:objectDefaults>
  <a:extraClrSchemeLst>
    <a:extraClrScheme>
      <a:clrScheme name="Motiv sady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ady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_Default Design">
  <a:themeElements>
    <a:clrScheme name="">
      <a:dk1>
        <a:srgbClr val="000000"/>
      </a:dk1>
      <a:lt1>
        <a:srgbClr val="FFFFCC"/>
      </a:lt1>
      <a:dk2>
        <a:srgbClr val="CC33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Motiv sady Office">
  <a:themeElements>
    <a:clrScheme name="Motiv sady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ady Office">
      <a:majorFont>
        <a:latin typeface="Calibri"/>
        <a:ea typeface=""/>
        <a:cs typeface="DejaVu Sans"/>
      </a:majorFont>
      <a:minorFont>
        <a:latin typeface="Calibri"/>
        <a:ea typeface=""/>
        <a:cs typeface="DejaVu Sans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DejaVu Sans" charset="0"/>
          </a:defRPr>
        </a:defPPr>
      </a:lstStyle>
    </a:lnDef>
  </a:objectDefaults>
  <a:extraClrSchemeLst>
    <a:extraClrScheme>
      <a:clrScheme name="Motiv sady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ady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Motiv sady Office">
  <a:themeElements>
    <a:clrScheme name="Motiv sady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ady Office">
      <a:majorFont>
        <a:latin typeface="Times New Roman"/>
        <a:ea typeface=""/>
        <a:cs typeface="DejaVu Sans"/>
      </a:majorFont>
      <a:minorFont>
        <a:latin typeface="Times New Roman"/>
        <a:ea typeface=""/>
        <a:cs typeface="DejaVu Sans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DejaVu Sans" charset="0"/>
          </a:defRPr>
        </a:defPPr>
      </a:lstStyle>
    </a:lnDef>
  </a:objectDefaults>
  <a:extraClrSchemeLst>
    <a:extraClrScheme>
      <a:clrScheme name="Motiv sady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ady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Motiv systému Office">
  <a:themeElements>
    <a:clrScheme name="Motiv systém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ystému Office">
      <a:majorFont>
        <a:latin typeface="Times New Roman"/>
        <a:ea typeface=""/>
        <a:cs typeface="DejaVu Sans"/>
      </a:majorFont>
      <a:minorFont>
        <a:latin typeface="Times New Roman"/>
        <a:ea typeface=""/>
        <a:cs typeface="DejaVu Sans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DejaVu Sans" charset="0"/>
          </a:defRPr>
        </a:defPPr>
      </a:lstStyle>
    </a:lnDef>
  </a:objectDefaults>
  <a:extraClrSchemeLst>
    <a:extraClrScheme>
      <a:clrScheme name="Motiv systém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Motiv systému Office">
  <a:themeElements>
    <a:clrScheme name="Motiv systém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ystému Office">
      <a:majorFont>
        <a:latin typeface="Times New Roman"/>
        <a:ea typeface=""/>
        <a:cs typeface="DejaVu Sans"/>
      </a:majorFont>
      <a:minorFont>
        <a:latin typeface="Times New Roman"/>
        <a:ea typeface=""/>
        <a:cs typeface="DejaVu Sans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DejaVu Sans" charset="0"/>
          </a:defRPr>
        </a:defPPr>
      </a:lstStyle>
    </a:lnDef>
  </a:objectDefaults>
  <a:extraClrSchemeLst>
    <a:extraClrScheme>
      <a:clrScheme name="Motiv systém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Motiv systému Office">
  <a:themeElements>
    <a:clrScheme name="Motiv systém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ystému Office">
      <a:majorFont>
        <a:latin typeface="Times New Roman"/>
        <a:ea typeface=""/>
        <a:cs typeface="DejaVu Sans"/>
      </a:majorFont>
      <a:minorFont>
        <a:latin typeface="Times New Roman"/>
        <a:ea typeface=""/>
        <a:cs typeface="DejaVu Sans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DejaVu Sans" charset="0"/>
          </a:defRPr>
        </a:defPPr>
      </a:lstStyle>
    </a:lnDef>
  </a:objectDefaults>
  <a:extraClrSchemeLst>
    <a:extraClrScheme>
      <a:clrScheme name="Motiv systém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Motiv systému Office">
  <a:themeElements>
    <a:clrScheme name="Motiv systém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ystému Office">
      <a:majorFont>
        <a:latin typeface="Times New Roman"/>
        <a:ea typeface=""/>
        <a:cs typeface="DejaVu Sans"/>
      </a:majorFont>
      <a:minorFont>
        <a:latin typeface="Times New Roman"/>
        <a:ea typeface=""/>
        <a:cs typeface="DejaVu Sans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DejaVu Sans" charset="0"/>
          </a:defRPr>
        </a:defPPr>
      </a:lstStyle>
    </a:lnDef>
  </a:objectDefaults>
  <a:extraClrSchemeLst>
    <a:extraClrScheme>
      <a:clrScheme name="Motiv systém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Motiv systému Office">
  <a:themeElements>
    <a:clrScheme name="Motiv systém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ystému Office">
      <a:majorFont>
        <a:latin typeface="Times New Roman"/>
        <a:ea typeface=""/>
        <a:cs typeface="DejaVu Sans"/>
      </a:majorFont>
      <a:minorFont>
        <a:latin typeface="Times New Roman"/>
        <a:ea typeface=""/>
        <a:cs typeface="DejaVu Sans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DejaVu Sans" charset="0"/>
          </a:defRPr>
        </a:defPPr>
      </a:lstStyle>
    </a:lnDef>
  </a:objectDefaults>
  <a:extraClrSchemeLst>
    <a:extraClrScheme>
      <a:clrScheme name="Motiv systém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2_Motiv systému Office">
  <a:themeElements>
    <a:clrScheme name="Motiv systém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ystému Office">
      <a:majorFont>
        <a:latin typeface="Times New Roman"/>
        <a:ea typeface=""/>
        <a:cs typeface="DejaVu Sans"/>
      </a:majorFont>
      <a:minorFont>
        <a:latin typeface="Times New Roman"/>
        <a:ea typeface=""/>
        <a:cs typeface="DejaVu Sans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DejaVu Sans" charset="0"/>
          </a:defRPr>
        </a:defPPr>
      </a:lstStyle>
    </a:lnDef>
  </a:objectDefaults>
  <a:extraClrSchemeLst>
    <a:extraClrScheme>
      <a:clrScheme name="Motiv systém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3_Motiv systému Office">
  <a:themeElements>
    <a:clrScheme name="Motiv systém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ystému Office">
      <a:majorFont>
        <a:latin typeface="Times New Roman"/>
        <a:ea typeface=""/>
        <a:cs typeface="DejaVu Sans"/>
      </a:majorFont>
      <a:minorFont>
        <a:latin typeface="Times New Roman"/>
        <a:ea typeface=""/>
        <a:cs typeface="DejaVu Sans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DejaVu Sans" charset="0"/>
          </a:defRPr>
        </a:defPPr>
      </a:lstStyle>
    </a:lnDef>
  </a:objectDefaults>
  <a:extraClrSchemeLst>
    <a:extraClrScheme>
      <a:clrScheme name="Motiv systém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9_Motiv systému Office">
  <a:themeElements>
    <a:clrScheme name="Motiv systém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ystému Office">
      <a:majorFont>
        <a:latin typeface="Times New Roman"/>
        <a:ea typeface=""/>
        <a:cs typeface="DejaVu Sans"/>
      </a:majorFont>
      <a:minorFont>
        <a:latin typeface="Times New Roman"/>
        <a:ea typeface=""/>
        <a:cs typeface="DejaVu Sans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DejaVu Sans" charset="0"/>
          </a:defRPr>
        </a:defPPr>
      </a:lstStyle>
    </a:lnDef>
  </a:objectDefaults>
  <a:extraClrSchemeLst>
    <a:extraClrScheme>
      <a:clrScheme name="Motiv systém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1742</TotalTime>
  <Words>2013</Words>
  <Application>Microsoft Office PowerPoint</Application>
  <PresentationFormat>Předvádění na obrazovce (4:3)</PresentationFormat>
  <Paragraphs>328</Paragraphs>
  <Slides>70</Slides>
  <Notes>58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18</vt:i4>
      </vt:variant>
      <vt:variant>
        <vt:lpstr>Nadpisy snímků</vt:lpstr>
      </vt:variant>
      <vt:variant>
        <vt:i4>70</vt:i4>
      </vt:variant>
    </vt:vector>
  </HeadingPairs>
  <TitlesOfParts>
    <vt:vector size="93" baseType="lpstr">
      <vt:lpstr>Arial</vt:lpstr>
      <vt:lpstr>Calibri</vt:lpstr>
      <vt:lpstr>DejaVu Sans</vt:lpstr>
      <vt:lpstr>StarSymbol</vt:lpstr>
      <vt:lpstr>Times New Roman</vt:lpstr>
      <vt:lpstr>Motiv systému Office</vt:lpstr>
      <vt:lpstr>2_Motiv systému Office</vt:lpstr>
      <vt:lpstr>3_Motiv systému Office</vt:lpstr>
      <vt:lpstr>4_Motiv systému Office</vt:lpstr>
      <vt:lpstr>6_Motiv systému Office</vt:lpstr>
      <vt:lpstr>8_Motiv systému Office</vt:lpstr>
      <vt:lpstr>12_Motiv systému Office</vt:lpstr>
      <vt:lpstr>13_Motiv systému Office</vt:lpstr>
      <vt:lpstr>19_Motiv systému Office</vt:lpstr>
      <vt:lpstr>21_Motiv systému Office</vt:lpstr>
      <vt:lpstr>23_Motiv systému Office</vt:lpstr>
      <vt:lpstr>24_Motiv systému Office</vt:lpstr>
      <vt:lpstr>30_Motiv systému Office</vt:lpstr>
      <vt:lpstr>7_Motiv sady Office</vt:lpstr>
      <vt:lpstr>6_Motiv sady Office</vt:lpstr>
      <vt:lpstr>3_Default Design</vt:lpstr>
      <vt:lpstr>Motiv sady Office</vt:lpstr>
      <vt:lpstr>1_Motiv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Rychlá reakce na světlo: pohyby plastidů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„Dřeviny“ nejsou taxonomická kategorie</vt:lpstr>
      <vt:lpstr>Co víme o dřevu Arabidopsis?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Mohou se rostliny učit?</vt:lpstr>
      <vt:lpstr>Design experimentu: kam zahne hrách?</vt:lpstr>
      <vt:lpstr>Jak to dopadlo</vt:lpstr>
      <vt:lpstr>Jiní ale nedokážou zreprodukovat!</vt:lpstr>
      <vt:lpstr>Jiní ale nedokážou zreprodukovat!</vt:lpstr>
      <vt:lpstr>Jiní ale nedokážou zreprodukovat!</vt:lpstr>
      <vt:lpstr>Jiní ale nedokážou zreprodukovat!</vt:lpstr>
      <vt:lpstr>Na světle záleží!!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Vývojová biologie rostlin   rostliny nejsou zelení živočichové</dc:title>
  <dc:creator>kfr</dc:creator>
  <cp:lastModifiedBy>Fatima</cp:lastModifiedBy>
  <cp:revision>252</cp:revision>
  <cp:lastPrinted>1601-01-01T00:00:00Z</cp:lastPrinted>
  <dcterms:created xsi:type="dcterms:W3CDTF">2005-05-04T19:22:44Z</dcterms:created>
  <dcterms:modified xsi:type="dcterms:W3CDTF">2024-03-20T10:57:51Z</dcterms:modified>
</cp:coreProperties>
</file>