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684" r:id="rId3"/>
    <p:sldMasterId id="2147483696" r:id="rId4"/>
    <p:sldMasterId id="2147483708" r:id="rId5"/>
  </p:sldMasterIdLst>
  <p:notesMasterIdLst>
    <p:notesMasterId r:id="rId64"/>
  </p:notesMasterIdLst>
  <p:sldIdLst>
    <p:sldId id="267" r:id="rId6"/>
    <p:sldId id="327" r:id="rId7"/>
    <p:sldId id="306" r:id="rId8"/>
    <p:sldId id="307" r:id="rId9"/>
    <p:sldId id="308" r:id="rId10"/>
    <p:sldId id="311" r:id="rId11"/>
    <p:sldId id="312" r:id="rId12"/>
    <p:sldId id="314" r:id="rId13"/>
    <p:sldId id="316" r:id="rId14"/>
    <p:sldId id="319" r:id="rId15"/>
    <p:sldId id="321" r:id="rId16"/>
    <p:sldId id="323" r:id="rId17"/>
    <p:sldId id="324" r:id="rId18"/>
    <p:sldId id="333" r:id="rId19"/>
    <p:sldId id="334" r:id="rId20"/>
    <p:sldId id="335" r:id="rId21"/>
    <p:sldId id="341" r:id="rId22"/>
    <p:sldId id="328" r:id="rId23"/>
    <p:sldId id="329" r:id="rId24"/>
    <p:sldId id="330" r:id="rId25"/>
    <p:sldId id="331" r:id="rId26"/>
    <p:sldId id="332" r:id="rId27"/>
    <p:sldId id="305" r:id="rId28"/>
    <p:sldId id="268" r:id="rId29"/>
    <p:sldId id="269" r:id="rId30"/>
    <p:sldId id="270" r:id="rId31"/>
    <p:sldId id="271" r:id="rId32"/>
    <p:sldId id="272"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4" r:id="rId52"/>
    <p:sldId id="295" r:id="rId53"/>
    <p:sldId id="326" r:id="rId54"/>
    <p:sldId id="325" r:id="rId55"/>
    <p:sldId id="296" r:id="rId56"/>
    <p:sldId id="297" r:id="rId57"/>
    <p:sldId id="298" r:id="rId58"/>
    <p:sldId id="299" r:id="rId59"/>
    <p:sldId id="300" r:id="rId60"/>
    <p:sldId id="301" r:id="rId61"/>
    <p:sldId id="302" r:id="rId62"/>
    <p:sldId id="303" r:id="rId63"/>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DejaVu Sans" panose="020B0603030804020204" pitchFamily="34" charset="0"/>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DejaVu Sans" panose="020B0603030804020204" pitchFamily="34" charset="0"/>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DejaVu Sans" panose="020B0603030804020204" pitchFamily="34" charset="0"/>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DejaVu Sans" panose="020B0603030804020204" pitchFamily="34" charset="0"/>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n-ea"/>
        <a:cs typeface="DejaVu Sans" panose="020B0603030804020204" pitchFamily="34" charset="0"/>
      </a:defRPr>
    </a:lvl5pPr>
    <a:lvl6pPr marL="2286000" algn="l" defTabSz="914400" rtl="0" eaLnBrk="1" latinLnBrk="0" hangingPunct="1">
      <a:defRPr sz="2400" kern="1200">
        <a:solidFill>
          <a:schemeClr val="bg1"/>
        </a:solidFill>
        <a:latin typeface="Times New Roman" panose="02020603050405020304" pitchFamily="18" charset="0"/>
        <a:ea typeface="+mn-ea"/>
        <a:cs typeface="DejaVu Sans" panose="020B0603030804020204" pitchFamily="34" charset="0"/>
      </a:defRPr>
    </a:lvl6pPr>
    <a:lvl7pPr marL="2743200" algn="l" defTabSz="914400" rtl="0" eaLnBrk="1" latinLnBrk="0" hangingPunct="1">
      <a:defRPr sz="2400" kern="1200">
        <a:solidFill>
          <a:schemeClr val="bg1"/>
        </a:solidFill>
        <a:latin typeface="Times New Roman" panose="02020603050405020304" pitchFamily="18" charset="0"/>
        <a:ea typeface="+mn-ea"/>
        <a:cs typeface="DejaVu Sans" panose="020B0603030804020204" pitchFamily="34" charset="0"/>
      </a:defRPr>
    </a:lvl7pPr>
    <a:lvl8pPr marL="3200400" algn="l" defTabSz="914400" rtl="0" eaLnBrk="1" latinLnBrk="0" hangingPunct="1">
      <a:defRPr sz="2400" kern="1200">
        <a:solidFill>
          <a:schemeClr val="bg1"/>
        </a:solidFill>
        <a:latin typeface="Times New Roman" panose="02020603050405020304" pitchFamily="18" charset="0"/>
        <a:ea typeface="+mn-ea"/>
        <a:cs typeface="DejaVu Sans" panose="020B0603030804020204" pitchFamily="34" charset="0"/>
      </a:defRPr>
    </a:lvl8pPr>
    <a:lvl9pPr marL="3657600" algn="l" defTabSz="914400" rtl="0" eaLnBrk="1" latinLnBrk="0" hangingPunct="1">
      <a:defRPr sz="2400" kern="1200">
        <a:solidFill>
          <a:schemeClr val="bg1"/>
        </a:solidFill>
        <a:latin typeface="Times New Roman" panose="02020603050405020304" pitchFamily="18" charset="0"/>
        <a:ea typeface="+mn-ea"/>
        <a:cs typeface="DejaVu Sans" panose="020B06030308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64" autoAdjust="0"/>
  </p:normalViewPr>
  <p:slideViewPr>
    <p:cSldViewPr>
      <p:cViewPr varScale="1">
        <p:scale>
          <a:sx n="55" d="100"/>
          <a:sy n="55" d="100"/>
        </p:scale>
        <p:origin x="828" y="48"/>
      </p:cViewPr>
      <p:guideLst>
        <p:guide orient="horz" pos="2160"/>
        <p:guide pos="2880"/>
      </p:guideLst>
    </p:cSldViewPr>
  </p:slideViewPr>
  <p:outlineViewPr>
    <p:cViewPr varScale="1">
      <p:scale>
        <a:sx n="170" d="200"/>
        <a:sy n="170" d="200"/>
      </p:scale>
      <p:origin x="0" y="-52352"/>
    </p:cViewPr>
  </p:outlineViewPr>
  <p:notesTextViewPr>
    <p:cViewPr>
      <p:scale>
        <a:sx n="100" d="100"/>
        <a:sy n="100" d="100"/>
      </p:scale>
      <p:origin x="0" y="0"/>
    </p:cViewPr>
  </p:notesTextViewPr>
  <p:sorterViewPr>
    <p:cViewPr varScale="1">
      <p:scale>
        <a:sx n="1" d="1"/>
        <a:sy n="1" d="1"/>
      </p:scale>
      <p:origin x="0" y="-1249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AutoShape 1">
            <a:extLst>
              <a:ext uri="{FF2B5EF4-FFF2-40B4-BE49-F238E27FC236}">
                <a16:creationId xmlns:a16="http://schemas.microsoft.com/office/drawing/2014/main" id="{5119E37C-0F50-E6D3-1159-E5114E883500}"/>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40963" name="Text Box 2">
            <a:extLst>
              <a:ext uri="{FF2B5EF4-FFF2-40B4-BE49-F238E27FC236}">
                <a16:creationId xmlns:a16="http://schemas.microsoft.com/office/drawing/2014/main" id="{2EA38854-C264-554B-8D53-DB0EDD7BE17B}"/>
              </a:ext>
            </a:extLst>
          </p:cNvPr>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40964" name="Text Box 3">
            <a:extLst>
              <a:ext uri="{FF2B5EF4-FFF2-40B4-BE49-F238E27FC236}">
                <a16:creationId xmlns:a16="http://schemas.microsoft.com/office/drawing/2014/main" id="{60907EE9-AF6D-9320-E146-603ED01152F3}"/>
              </a:ext>
            </a:extLst>
          </p:cNvPr>
          <p:cNvSpPr txBox="1">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40965" name="Rectangle 4">
            <a:extLst>
              <a:ext uri="{FF2B5EF4-FFF2-40B4-BE49-F238E27FC236}">
                <a16:creationId xmlns:a16="http://schemas.microsoft.com/office/drawing/2014/main" id="{7884C82A-9C25-D5BE-2F2D-EEB742A2598A}"/>
              </a:ext>
            </a:extLst>
          </p:cNvPr>
          <p:cNvSpPr>
            <a:spLocks noGrp="1" noRot="1" noChangeAspect="1" noChangeArrowheads="1"/>
          </p:cNvSpPr>
          <p:nvPr>
            <p:ph type="sldImg"/>
          </p:nvPr>
        </p:nvSpPr>
        <p:spPr bwMode="auto">
          <a:xfrm>
            <a:off x="1143000" y="685800"/>
            <a:ext cx="4570413" cy="342741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5">
            <a:extLst>
              <a:ext uri="{FF2B5EF4-FFF2-40B4-BE49-F238E27FC236}">
                <a16:creationId xmlns:a16="http://schemas.microsoft.com/office/drawing/2014/main" id="{13D057A6-6A74-0339-FDB6-68DBAC9218A3}"/>
              </a:ext>
            </a:extLst>
          </p:cNvPr>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cs-CZ" noProof="0"/>
          </a:p>
        </p:txBody>
      </p:sp>
      <p:sp>
        <p:nvSpPr>
          <p:cNvPr id="40967" name="Text Box 6">
            <a:extLst>
              <a:ext uri="{FF2B5EF4-FFF2-40B4-BE49-F238E27FC236}">
                <a16:creationId xmlns:a16="http://schemas.microsoft.com/office/drawing/2014/main" id="{399EC18B-254C-1952-23F5-A6BEDEC7F18D}"/>
              </a:ext>
            </a:extLst>
          </p:cNvPr>
          <p:cNvSpPr txBox="1">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41991" name="Rectangle 7">
            <a:extLst>
              <a:ext uri="{FF2B5EF4-FFF2-40B4-BE49-F238E27FC236}">
                <a16:creationId xmlns:a16="http://schemas.microsoft.com/office/drawing/2014/main" id="{F79DAD40-C1D4-4243-CECA-933FE2E3DCF2}"/>
              </a:ext>
            </a:extLst>
          </p:cNvPr>
          <p:cNvSpPr>
            <a:spLocks noGrp="1" noChangeArrowheads="1"/>
          </p:cNvSpPr>
          <p:nvPr>
            <p:ph type="sldNum"/>
          </p:nvPr>
        </p:nvSpPr>
        <p:spPr bwMode="auto">
          <a:xfrm>
            <a:off x="3886200" y="8686800"/>
            <a:ext cx="29702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45000"/>
              <a:buFont typeface="StarSymbol" charset="0"/>
              <a:buNone/>
              <a:tabLst>
                <a:tab pos="723900" algn="l"/>
                <a:tab pos="1447800" algn="l"/>
                <a:tab pos="2171700" algn="l"/>
                <a:tab pos="2895600" algn="l"/>
              </a:tabLst>
              <a:defRPr sz="1200">
                <a:solidFill>
                  <a:srgbClr val="000000"/>
                </a:solidFill>
              </a:defRPr>
            </a:lvl1pPr>
          </a:lstStyle>
          <a:p>
            <a:fld id="{AFDEE686-D5D5-46C7-B775-CC688026FBB4}"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762F1C2-653C-ED73-EBF9-6F16CFCB46F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AA90CE9A-29B1-4BE6-96BC-F2424683A909}" type="slidenum">
              <a:rPr lang="cs-CZ" altLang="cs-CZ"/>
              <a:pPr>
                <a:spcBef>
                  <a:spcPct val="0"/>
                </a:spcBef>
                <a:buSzPct val="45000"/>
                <a:buFont typeface="StarSymbol" charset="0"/>
                <a:buNone/>
              </a:pPr>
              <a:t>1</a:t>
            </a:fld>
            <a:endParaRPr lang="cs-CZ" altLang="cs-CZ"/>
          </a:p>
        </p:txBody>
      </p:sp>
      <p:sp>
        <p:nvSpPr>
          <p:cNvPr id="43011" name="Rectangle 1">
            <a:extLst>
              <a:ext uri="{FF2B5EF4-FFF2-40B4-BE49-F238E27FC236}">
                <a16:creationId xmlns:a16="http://schemas.microsoft.com/office/drawing/2014/main" id="{8BC5E919-FA56-92A5-FB8E-6D9F618C7183}"/>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43012" name="Rectangle 2">
            <a:extLst>
              <a:ext uri="{FF2B5EF4-FFF2-40B4-BE49-F238E27FC236}">
                <a16:creationId xmlns:a16="http://schemas.microsoft.com/office/drawing/2014/main" id="{A8E834DB-9EE7-B098-5105-E8FAAFE9396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81E599E6-85BF-72BE-48E1-D21FE82D0F2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D728DD0B-F7F2-41DB-A0EA-C6634E30300B}" type="slidenum">
              <a:rPr lang="cs-CZ" altLang="cs-CZ"/>
              <a:pPr>
                <a:spcBef>
                  <a:spcPct val="0"/>
                </a:spcBef>
                <a:buSzPct val="45000"/>
                <a:buFont typeface="StarSymbol" charset="0"/>
                <a:buNone/>
              </a:pPr>
              <a:t>25</a:t>
            </a:fld>
            <a:endParaRPr lang="cs-CZ" altLang="cs-CZ"/>
          </a:p>
        </p:txBody>
      </p:sp>
      <p:sp>
        <p:nvSpPr>
          <p:cNvPr id="75779" name="Rectangle 1">
            <a:extLst>
              <a:ext uri="{FF2B5EF4-FFF2-40B4-BE49-F238E27FC236}">
                <a16:creationId xmlns:a16="http://schemas.microsoft.com/office/drawing/2014/main" id="{46A2C851-F19A-FC18-6331-02F855A3C5D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5780" name="Rectangle 2">
            <a:extLst>
              <a:ext uri="{FF2B5EF4-FFF2-40B4-BE49-F238E27FC236}">
                <a16:creationId xmlns:a16="http://schemas.microsoft.com/office/drawing/2014/main" id="{FA417A0D-452F-4FC1-B68D-0BFBD3B320F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802A0C2A-3966-62C6-DCCC-E215768CE93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1EC55F1F-40CC-40A9-B5A6-945148B855FD}" type="slidenum">
              <a:rPr lang="cs-CZ" altLang="cs-CZ"/>
              <a:pPr>
                <a:spcBef>
                  <a:spcPct val="0"/>
                </a:spcBef>
                <a:buSzPct val="45000"/>
                <a:buFont typeface="StarSymbol" charset="0"/>
                <a:buNone/>
              </a:pPr>
              <a:t>26</a:t>
            </a:fld>
            <a:endParaRPr lang="cs-CZ" altLang="cs-CZ"/>
          </a:p>
        </p:txBody>
      </p:sp>
      <p:sp>
        <p:nvSpPr>
          <p:cNvPr id="77827" name="Rectangle 1">
            <a:extLst>
              <a:ext uri="{FF2B5EF4-FFF2-40B4-BE49-F238E27FC236}">
                <a16:creationId xmlns:a16="http://schemas.microsoft.com/office/drawing/2014/main" id="{6622219A-DE70-189C-67DA-748BCBF3CD0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7828" name="Rectangle 2">
            <a:extLst>
              <a:ext uri="{FF2B5EF4-FFF2-40B4-BE49-F238E27FC236}">
                <a16:creationId xmlns:a16="http://schemas.microsoft.com/office/drawing/2014/main" id="{8C03F6AD-6599-B275-F7F4-AA32E2BB0A3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AF314ED0-B3AD-05A0-E224-0A42E3BA611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1BC3DDF2-2502-4545-8C3A-3F05636DA942}" type="slidenum">
              <a:rPr lang="cs-CZ" altLang="cs-CZ"/>
              <a:pPr>
                <a:spcBef>
                  <a:spcPct val="0"/>
                </a:spcBef>
                <a:buSzPct val="45000"/>
                <a:buFont typeface="StarSymbol" charset="0"/>
                <a:buNone/>
              </a:pPr>
              <a:t>27</a:t>
            </a:fld>
            <a:endParaRPr lang="cs-CZ" altLang="cs-CZ"/>
          </a:p>
        </p:txBody>
      </p:sp>
      <p:sp>
        <p:nvSpPr>
          <p:cNvPr id="79875" name="Rectangle 1">
            <a:extLst>
              <a:ext uri="{FF2B5EF4-FFF2-40B4-BE49-F238E27FC236}">
                <a16:creationId xmlns:a16="http://schemas.microsoft.com/office/drawing/2014/main" id="{98D27EE4-473D-57DC-14CD-0C9902AC6A9D}"/>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9876" name="Rectangle 2">
            <a:extLst>
              <a:ext uri="{FF2B5EF4-FFF2-40B4-BE49-F238E27FC236}">
                <a16:creationId xmlns:a16="http://schemas.microsoft.com/office/drawing/2014/main" id="{CC2CB86C-B201-1572-28E5-DAFC3E4B898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A90DA367-C17A-430B-5089-AAB2076777D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194D9C64-E4C2-44B0-8633-2A4DB49CA1A0}" type="slidenum">
              <a:rPr lang="cs-CZ" altLang="cs-CZ"/>
              <a:pPr>
                <a:spcBef>
                  <a:spcPct val="0"/>
                </a:spcBef>
                <a:buSzPct val="45000"/>
                <a:buFont typeface="StarSymbol" charset="0"/>
                <a:buNone/>
              </a:pPr>
              <a:t>28</a:t>
            </a:fld>
            <a:endParaRPr lang="cs-CZ" altLang="cs-CZ"/>
          </a:p>
        </p:txBody>
      </p:sp>
      <p:sp>
        <p:nvSpPr>
          <p:cNvPr id="81923" name="Rectangle 1">
            <a:extLst>
              <a:ext uri="{FF2B5EF4-FFF2-40B4-BE49-F238E27FC236}">
                <a16:creationId xmlns:a16="http://schemas.microsoft.com/office/drawing/2014/main" id="{9D4458AE-FBA0-81EB-5178-68B266207CA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81924" name="Rectangle 2">
            <a:extLst>
              <a:ext uri="{FF2B5EF4-FFF2-40B4-BE49-F238E27FC236}">
                <a16:creationId xmlns:a16="http://schemas.microsoft.com/office/drawing/2014/main" id="{5F81ECFF-CB56-6433-74C7-39B876F1561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1F4410A-6ADD-BD5B-152E-8A1C9138287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DD2ECF0A-2684-4210-89C3-2C5530EA15DE}" type="slidenum">
              <a:rPr lang="cs-CZ" altLang="cs-CZ"/>
              <a:pPr>
                <a:spcBef>
                  <a:spcPct val="0"/>
                </a:spcBef>
                <a:buSzPct val="45000"/>
                <a:buFont typeface="StarSymbol" charset="0"/>
                <a:buNone/>
              </a:pPr>
              <a:t>29</a:t>
            </a:fld>
            <a:endParaRPr lang="cs-CZ" altLang="cs-CZ"/>
          </a:p>
        </p:txBody>
      </p:sp>
      <p:sp>
        <p:nvSpPr>
          <p:cNvPr id="83971" name="Rectangle 1">
            <a:extLst>
              <a:ext uri="{FF2B5EF4-FFF2-40B4-BE49-F238E27FC236}">
                <a16:creationId xmlns:a16="http://schemas.microsoft.com/office/drawing/2014/main" id="{FB1B1107-CB30-16EF-33F8-85AFAA826020}"/>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83972" name="Rectangle 2">
            <a:extLst>
              <a:ext uri="{FF2B5EF4-FFF2-40B4-BE49-F238E27FC236}">
                <a16:creationId xmlns:a16="http://schemas.microsoft.com/office/drawing/2014/main" id="{C4E7EBAB-7021-8AD1-0A93-6CC4F1D83E1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B804C359-ED02-9831-E3C4-A70BA9C43F2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7B244127-E61E-4838-AC55-0A7CA4CB83FA}" type="slidenum">
              <a:rPr lang="cs-CZ" altLang="cs-CZ"/>
              <a:pPr>
                <a:spcBef>
                  <a:spcPct val="0"/>
                </a:spcBef>
                <a:buSzPct val="45000"/>
                <a:buFont typeface="StarSymbol" charset="0"/>
                <a:buNone/>
              </a:pPr>
              <a:t>30</a:t>
            </a:fld>
            <a:endParaRPr lang="cs-CZ" altLang="cs-CZ"/>
          </a:p>
        </p:txBody>
      </p:sp>
      <p:sp>
        <p:nvSpPr>
          <p:cNvPr id="86019" name="Rectangle 1">
            <a:extLst>
              <a:ext uri="{FF2B5EF4-FFF2-40B4-BE49-F238E27FC236}">
                <a16:creationId xmlns:a16="http://schemas.microsoft.com/office/drawing/2014/main" id="{D7A2605B-4D46-11CD-AB7B-647E5D2A87CA}"/>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86020" name="Rectangle 2">
            <a:extLst>
              <a:ext uri="{FF2B5EF4-FFF2-40B4-BE49-F238E27FC236}">
                <a16:creationId xmlns:a16="http://schemas.microsoft.com/office/drawing/2014/main" id="{D11C0C6E-BEE9-DC70-D455-4EBAAB3D9C9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705F8800-23EF-420E-C0F1-3B1769CC14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17D7E335-843A-40FE-A2B1-B5572B36BEA2}" type="slidenum">
              <a:rPr lang="cs-CZ" altLang="cs-CZ"/>
              <a:pPr>
                <a:spcBef>
                  <a:spcPct val="0"/>
                </a:spcBef>
                <a:buSzPct val="45000"/>
                <a:buFont typeface="StarSymbol" charset="0"/>
                <a:buNone/>
              </a:pPr>
              <a:t>31</a:t>
            </a:fld>
            <a:endParaRPr lang="cs-CZ" altLang="cs-CZ"/>
          </a:p>
        </p:txBody>
      </p:sp>
      <p:sp>
        <p:nvSpPr>
          <p:cNvPr id="88067" name="Rectangle 1">
            <a:extLst>
              <a:ext uri="{FF2B5EF4-FFF2-40B4-BE49-F238E27FC236}">
                <a16:creationId xmlns:a16="http://schemas.microsoft.com/office/drawing/2014/main" id="{A465300A-2C96-51C8-8B15-A8EEB2ED3E6A}"/>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88068" name="Rectangle 2">
            <a:extLst>
              <a:ext uri="{FF2B5EF4-FFF2-40B4-BE49-F238E27FC236}">
                <a16:creationId xmlns:a16="http://schemas.microsoft.com/office/drawing/2014/main" id="{E69EED57-7AE7-AE41-8DBB-EF1DA799157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53C27D31-2FE6-AC9A-8726-C1A0AE14F8B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BB467AFB-3636-49D2-A686-2F82E609B27A}" type="slidenum">
              <a:rPr lang="cs-CZ" altLang="cs-CZ"/>
              <a:pPr>
                <a:spcBef>
                  <a:spcPct val="0"/>
                </a:spcBef>
                <a:buSzPct val="45000"/>
                <a:buFont typeface="StarSymbol" charset="0"/>
                <a:buNone/>
              </a:pPr>
              <a:t>32</a:t>
            </a:fld>
            <a:endParaRPr lang="cs-CZ" altLang="cs-CZ"/>
          </a:p>
        </p:txBody>
      </p:sp>
      <p:sp>
        <p:nvSpPr>
          <p:cNvPr id="90115" name="Rectangle 1">
            <a:extLst>
              <a:ext uri="{FF2B5EF4-FFF2-40B4-BE49-F238E27FC236}">
                <a16:creationId xmlns:a16="http://schemas.microsoft.com/office/drawing/2014/main" id="{F8867E6A-8D2C-5C81-0DB3-38CEDD1BD9EB}"/>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90116" name="Rectangle 2">
            <a:extLst>
              <a:ext uri="{FF2B5EF4-FFF2-40B4-BE49-F238E27FC236}">
                <a16:creationId xmlns:a16="http://schemas.microsoft.com/office/drawing/2014/main" id="{ED2ACE26-9EF3-93DC-8B55-113D89FF3EA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38CCB4D7-B73B-4204-505C-C02C75449B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E6C96C56-F9A8-478B-A52C-2AF1B3706AD3}" type="slidenum">
              <a:rPr lang="cs-CZ" altLang="cs-CZ"/>
              <a:pPr>
                <a:spcBef>
                  <a:spcPct val="0"/>
                </a:spcBef>
                <a:buSzPct val="45000"/>
                <a:buFont typeface="StarSymbol" charset="0"/>
                <a:buNone/>
              </a:pPr>
              <a:t>33</a:t>
            </a:fld>
            <a:endParaRPr lang="cs-CZ" altLang="cs-CZ"/>
          </a:p>
        </p:txBody>
      </p:sp>
      <p:sp>
        <p:nvSpPr>
          <p:cNvPr id="92163" name="Rectangle 1">
            <a:extLst>
              <a:ext uri="{FF2B5EF4-FFF2-40B4-BE49-F238E27FC236}">
                <a16:creationId xmlns:a16="http://schemas.microsoft.com/office/drawing/2014/main" id="{1E10DC8E-42D5-3368-0408-5A806FF380AA}"/>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92164" name="Rectangle 2">
            <a:extLst>
              <a:ext uri="{FF2B5EF4-FFF2-40B4-BE49-F238E27FC236}">
                <a16:creationId xmlns:a16="http://schemas.microsoft.com/office/drawing/2014/main" id="{1D6C2984-5943-8B43-CDD3-5E36C550EBD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9E0C06-349A-EDD1-C1CD-84240F9FB05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3AB01EB7-F904-4D48-A77A-295570CD06F7}" type="slidenum">
              <a:rPr lang="cs-CZ" altLang="cs-CZ"/>
              <a:pPr>
                <a:spcBef>
                  <a:spcPct val="0"/>
                </a:spcBef>
                <a:buSzPct val="45000"/>
                <a:buFont typeface="StarSymbol" charset="0"/>
                <a:buNone/>
              </a:pPr>
              <a:t>34</a:t>
            </a:fld>
            <a:endParaRPr lang="cs-CZ" altLang="cs-CZ"/>
          </a:p>
        </p:txBody>
      </p:sp>
      <p:sp>
        <p:nvSpPr>
          <p:cNvPr id="94211" name="Rectangle 1">
            <a:extLst>
              <a:ext uri="{FF2B5EF4-FFF2-40B4-BE49-F238E27FC236}">
                <a16:creationId xmlns:a16="http://schemas.microsoft.com/office/drawing/2014/main" id="{E269CF01-25F3-A3DE-0408-7D7B250BE9C9}"/>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94212" name="Rectangle 2">
            <a:extLst>
              <a:ext uri="{FF2B5EF4-FFF2-40B4-BE49-F238E27FC236}">
                <a16:creationId xmlns:a16="http://schemas.microsoft.com/office/drawing/2014/main" id="{F4E0B7D5-A4FD-07B2-465F-201909F289F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9A03B78-EEB7-FFD6-4043-3C59728A6EB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13B69FB4-611A-47DD-9EED-5D72CBD885D1}" type="slidenum">
              <a:rPr lang="cs-CZ" altLang="cs-CZ"/>
              <a:pPr>
                <a:spcBef>
                  <a:spcPct val="0"/>
                </a:spcBef>
                <a:buSzPct val="45000"/>
                <a:buFont typeface="StarSymbol" charset="0"/>
                <a:buNone/>
              </a:pPr>
              <a:t>2</a:t>
            </a:fld>
            <a:endParaRPr lang="cs-CZ" altLang="cs-CZ"/>
          </a:p>
        </p:txBody>
      </p:sp>
      <p:sp>
        <p:nvSpPr>
          <p:cNvPr id="45059" name="Rectangle 1">
            <a:extLst>
              <a:ext uri="{FF2B5EF4-FFF2-40B4-BE49-F238E27FC236}">
                <a16:creationId xmlns:a16="http://schemas.microsoft.com/office/drawing/2014/main" id="{292523B9-893D-C49F-CB39-E196DF7C649C}"/>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45060" name="Rectangle 2">
            <a:extLst>
              <a:ext uri="{FF2B5EF4-FFF2-40B4-BE49-F238E27FC236}">
                <a16:creationId xmlns:a16="http://schemas.microsoft.com/office/drawing/2014/main" id="{782ECFC1-B4AD-869A-80B2-24D8ABEDC1F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395F42F5-9794-7BC2-5644-1C3005A8A8C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3800CF99-C1E3-43E7-AEDF-2DCABB84D0C4}" type="slidenum">
              <a:rPr lang="cs-CZ" altLang="cs-CZ"/>
              <a:pPr>
                <a:spcBef>
                  <a:spcPct val="0"/>
                </a:spcBef>
                <a:buSzPct val="45000"/>
                <a:buFont typeface="StarSymbol" charset="0"/>
                <a:buNone/>
              </a:pPr>
              <a:t>35</a:t>
            </a:fld>
            <a:endParaRPr lang="cs-CZ" altLang="cs-CZ"/>
          </a:p>
        </p:txBody>
      </p:sp>
      <p:sp>
        <p:nvSpPr>
          <p:cNvPr id="96259" name="Rectangle 1">
            <a:extLst>
              <a:ext uri="{FF2B5EF4-FFF2-40B4-BE49-F238E27FC236}">
                <a16:creationId xmlns:a16="http://schemas.microsoft.com/office/drawing/2014/main" id="{DA1A6066-4E24-E275-A012-97445FA0CFC8}"/>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96260" name="Rectangle 2">
            <a:extLst>
              <a:ext uri="{FF2B5EF4-FFF2-40B4-BE49-F238E27FC236}">
                <a16:creationId xmlns:a16="http://schemas.microsoft.com/office/drawing/2014/main" id="{05603B15-127C-3F34-B44C-FE5A73FB5FF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3120FB4-A16E-E6D4-412F-8845AB5F178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F9D615F7-60D5-4654-B30C-35195B1A435F}" type="slidenum">
              <a:rPr lang="cs-CZ" altLang="cs-CZ"/>
              <a:pPr>
                <a:spcBef>
                  <a:spcPct val="0"/>
                </a:spcBef>
                <a:buSzPct val="45000"/>
                <a:buFont typeface="StarSymbol" charset="0"/>
                <a:buNone/>
              </a:pPr>
              <a:t>36</a:t>
            </a:fld>
            <a:endParaRPr lang="cs-CZ" altLang="cs-CZ"/>
          </a:p>
        </p:txBody>
      </p:sp>
      <p:sp>
        <p:nvSpPr>
          <p:cNvPr id="98307" name="Rectangle 1">
            <a:extLst>
              <a:ext uri="{FF2B5EF4-FFF2-40B4-BE49-F238E27FC236}">
                <a16:creationId xmlns:a16="http://schemas.microsoft.com/office/drawing/2014/main" id="{90BD7FD7-75E2-6B56-CBA2-EF28ECE5952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98308" name="Rectangle 2">
            <a:extLst>
              <a:ext uri="{FF2B5EF4-FFF2-40B4-BE49-F238E27FC236}">
                <a16:creationId xmlns:a16="http://schemas.microsoft.com/office/drawing/2014/main" id="{6397F5E6-6280-D431-AE64-002BBA85214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C9C5F433-0BC2-C0F0-5D1E-9BAB5F43188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1E239858-047B-4B83-B087-F7E6D527BA5B}" type="slidenum">
              <a:rPr lang="cs-CZ" altLang="cs-CZ"/>
              <a:pPr>
                <a:spcBef>
                  <a:spcPct val="0"/>
                </a:spcBef>
                <a:buSzPct val="45000"/>
                <a:buFont typeface="StarSymbol" charset="0"/>
                <a:buNone/>
              </a:pPr>
              <a:t>37</a:t>
            </a:fld>
            <a:endParaRPr lang="cs-CZ" altLang="cs-CZ"/>
          </a:p>
        </p:txBody>
      </p:sp>
      <p:sp>
        <p:nvSpPr>
          <p:cNvPr id="100355" name="Rectangle 1">
            <a:extLst>
              <a:ext uri="{FF2B5EF4-FFF2-40B4-BE49-F238E27FC236}">
                <a16:creationId xmlns:a16="http://schemas.microsoft.com/office/drawing/2014/main" id="{FA8A6694-72A8-9FD0-CD73-3EDA0BEA88BB}"/>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00356" name="Rectangle 2">
            <a:extLst>
              <a:ext uri="{FF2B5EF4-FFF2-40B4-BE49-F238E27FC236}">
                <a16:creationId xmlns:a16="http://schemas.microsoft.com/office/drawing/2014/main" id="{1D0282E5-63B9-A899-23E4-C3E2910A552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99549851-3572-60BA-488D-878BE6798FC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7D0F3638-2798-4C87-84A8-E1F97C7C7429}" type="slidenum">
              <a:rPr lang="cs-CZ" altLang="cs-CZ"/>
              <a:pPr>
                <a:spcBef>
                  <a:spcPct val="0"/>
                </a:spcBef>
                <a:buSzPct val="45000"/>
                <a:buFont typeface="StarSymbol" charset="0"/>
                <a:buNone/>
              </a:pPr>
              <a:t>38</a:t>
            </a:fld>
            <a:endParaRPr lang="cs-CZ" altLang="cs-CZ"/>
          </a:p>
        </p:txBody>
      </p:sp>
      <p:sp>
        <p:nvSpPr>
          <p:cNvPr id="102403" name="Rectangle 1">
            <a:extLst>
              <a:ext uri="{FF2B5EF4-FFF2-40B4-BE49-F238E27FC236}">
                <a16:creationId xmlns:a16="http://schemas.microsoft.com/office/drawing/2014/main" id="{37B2BE2F-8E05-9F6F-5C44-A79588297B06}"/>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2">
            <a:extLst>
              <a:ext uri="{FF2B5EF4-FFF2-40B4-BE49-F238E27FC236}">
                <a16:creationId xmlns:a16="http://schemas.microsoft.com/office/drawing/2014/main" id="{2415E31D-5EBB-78A5-3457-A2011EF8618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46F35E62-B325-E64A-1DFC-FA6E51FE8D4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B24DC644-B170-44D5-AD4E-4380B0F85F86}" type="slidenum">
              <a:rPr lang="cs-CZ" altLang="cs-CZ"/>
              <a:pPr>
                <a:spcBef>
                  <a:spcPct val="0"/>
                </a:spcBef>
                <a:buSzPct val="45000"/>
                <a:buFont typeface="StarSymbol" charset="0"/>
                <a:buNone/>
              </a:pPr>
              <a:t>39</a:t>
            </a:fld>
            <a:endParaRPr lang="cs-CZ" altLang="cs-CZ"/>
          </a:p>
        </p:txBody>
      </p:sp>
      <p:sp>
        <p:nvSpPr>
          <p:cNvPr id="104451" name="Rectangle 1">
            <a:extLst>
              <a:ext uri="{FF2B5EF4-FFF2-40B4-BE49-F238E27FC236}">
                <a16:creationId xmlns:a16="http://schemas.microsoft.com/office/drawing/2014/main" id="{94C6576F-671B-FCBE-881E-448F16FF79F9}"/>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04452" name="Rectangle 2">
            <a:extLst>
              <a:ext uri="{FF2B5EF4-FFF2-40B4-BE49-F238E27FC236}">
                <a16:creationId xmlns:a16="http://schemas.microsoft.com/office/drawing/2014/main" id="{7548EC2F-97AD-E87E-FFA6-22BD13B13D5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39528999-37D9-EAC2-A8C4-22AB0F9C05B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D4B1096F-92DD-441D-B37E-4794DF84BF74}" type="slidenum">
              <a:rPr lang="cs-CZ" altLang="cs-CZ"/>
              <a:pPr>
                <a:spcBef>
                  <a:spcPct val="0"/>
                </a:spcBef>
                <a:buSzPct val="45000"/>
                <a:buFont typeface="StarSymbol" charset="0"/>
                <a:buNone/>
              </a:pPr>
              <a:t>40</a:t>
            </a:fld>
            <a:endParaRPr lang="cs-CZ" altLang="cs-CZ"/>
          </a:p>
        </p:txBody>
      </p:sp>
      <p:sp>
        <p:nvSpPr>
          <p:cNvPr id="106499" name="Rectangle 1">
            <a:extLst>
              <a:ext uri="{FF2B5EF4-FFF2-40B4-BE49-F238E27FC236}">
                <a16:creationId xmlns:a16="http://schemas.microsoft.com/office/drawing/2014/main" id="{2DE46E2A-8067-F7E1-D787-7F7FE8FC8F9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06500" name="Rectangle 2">
            <a:extLst>
              <a:ext uri="{FF2B5EF4-FFF2-40B4-BE49-F238E27FC236}">
                <a16:creationId xmlns:a16="http://schemas.microsoft.com/office/drawing/2014/main" id="{6383938C-D50E-9AD2-F3D7-682EF33C3CD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A881DE0E-2ACC-0A9D-09A1-B1325B2A4CB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F7B41D01-F5D6-4742-A20D-78F27FEC1D06}" type="slidenum">
              <a:rPr lang="cs-CZ" altLang="cs-CZ"/>
              <a:pPr>
                <a:spcBef>
                  <a:spcPct val="0"/>
                </a:spcBef>
                <a:buSzPct val="45000"/>
                <a:buFont typeface="StarSymbol" charset="0"/>
                <a:buNone/>
              </a:pPr>
              <a:t>41</a:t>
            </a:fld>
            <a:endParaRPr lang="cs-CZ" altLang="cs-CZ"/>
          </a:p>
        </p:txBody>
      </p:sp>
      <p:sp>
        <p:nvSpPr>
          <p:cNvPr id="108547" name="Rectangle 1">
            <a:extLst>
              <a:ext uri="{FF2B5EF4-FFF2-40B4-BE49-F238E27FC236}">
                <a16:creationId xmlns:a16="http://schemas.microsoft.com/office/drawing/2014/main" id="{5CDD1AD3-9EAA-EB04-7B9F-28C9ACFB764E}"/>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08548" name="Rectangle 2">
            <a:extLst>
              <a:ext uri="{FF2B5EF4-FFF2-40B4-BE49-F238E27FC236}">
                <a16:creationId xmlns:a16="http://schemas.microsoft.com/office/drawing/2014/main" id="{41D6FD42-CC5A-C713-BAE8-F8D1B545BF7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0D93AC5-4DB9-0848-4A48-2B429480049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44D5B5EC-FAC7-46C1-8092-22803F79DA7F}" type="slidenum">
              <a:rPr lang="cs-CZ" altLang="cs-CZ"/>
              <a:pPr>
                <a:spcBef>
                  <a:spcPct val="0"/>
                </a:spcBef>
                <a:buSzPct val="45000"/>
                <a:buFont typeface="StarSymbol" charset="0"/>
                <a:buNone/>
              </a:pPr>
              <a:t>42</a:t>
            </a:fld>
            <a:endParaRPr lang="cs-CZ" altLang="cs-CZ"/>
          </a:p>
        </p:txBody>
      </p:sp>
      <p:sp>
        <p:nvSpPr>
          <p:cNvPr id="110595" name="Rectangle 1">
            <a:extLst>
              <a:ext uri="{FF2B5EF4-FFF2-40B4-BE49-F238E27FC236}">
                <a16:creationId xmlns:a16="http://schemas.microsoft.com/office/drawing/2014/main" id="{2A673C90-144D-672E-9470-17D9AA8A7323}"/>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10596" name="Rectangle 2">
            <a:extLst>
              <a:ext uri="{FF2B5EF4-FFF2-40B4-BE49-F238E27FC236}">
                <a16:creationId xmlns:a16="http://schemas.microsoft.com/office/drawing/2014/main" id="{7EB0B2CA-A589-FD5F-DAA4-A1870CA0185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
        <p:nvSpPr>
          <p:cNvPr id="110597" name="Text Box 3">
            <a:extLst>
              <a:ext uri="{FF2B5EF4-FFF2-40B4-BE49-F238E27FC236}">
                <a16:creationId xmlns:a16="http://schemas.microsoft.com/office/drawing/2014/main" id="{0A9A0662-C541-5A31-B36A-5788B572713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ABB2594-1448-4C49-8AE3-341C36040C8E}" type="slidenum">
              <a:rPr lang="cs-CZ" altLang="cs-CZ"/>
              <a:pPr algn="r" eaLnBrk="1" hangingPunct="1">
                <a:spcBef>
                  <a:spcPct val="0"/>
                </a:spcBef>
                <a:buClrTx/>
                <a:buFontTx/>
                <a:buNone/>
              </a:pPr>
              <a:t>42</a:t>
            </a:fld>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8FB52B4D-DBF8-62F0-2DB4-73444CCC029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E4141BB8-846B-4437-ACCF-3FEDA3C9F02B}" type="slidenum">
              <a:rPr lang="cs-CZ" altLang="cs-CZ"/>
              <a:pPr>
                <a:spcBef>
                  <a:spcPct val="0"/>
                </a:spcBef>
                <a:buSzPct val="45000"/>
                <a:buFont typeface="StarSymbol" charset="0"/>
                <a:buNone/>
              </a:pPr>
              <a:t>43</a:t>
            </a:fld>
            <a:endParaRPr lang="cs-CZ" altLang="cs-CZ"/>
          </a:p>
        </p:txBody>
      </p:sp>
      <p:sp>
        <p:nvSpPr>
          <p:cNvPr id="112643" name="Rectangle 1">
            <a:extLst>
              <a:ext uri="{FF2B5EF4-FFF2-40B4-BE49-F238E27FC236}">
                <a16:creationId xmlns:a16="http://schemas.microsoft.com/office/drawing/2014/main" id="{1C0C400B-BF4B-E948-EF89-C5CB1E5732AF}"/>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12644" name="Rectangle 2">
            <a:extLst>
              <a:ext uri="{FF2B5EF4-FFF2-40B4-BE49-F238E27FC236}">
                <a16:creationId xmlns:a16="http://schemas.microsoft.com/office/drawing/2014/main" id="{1E1EC89A-3AEE-5B23-FAC1-C008E118039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3AAB6426-0A80-9761-2055-8668EC0DFA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B2451AC8-E5D5-446F-91A0-EF4EE189EBFD}" type="slidenum">
              <a:rPr lang="cs-CZ" altLang="cs-CZ"/>
              <a:pPr>
                <a:spcBef>
                  <a:spcPct val="0"/>
                </a:spcBef>
                <a:buSzPct val="45000"/>
                <a:buFont typeface="StarSymbol" charset="0"/>
                <a:buNone/>
              </a:pPr>
              <a:t>44</a:t>
            </a:fld>
            <a:endParaRPr lang="cs-CZ" altLang="cs-CZ"/>
          </a:p>
        </p:txBody>
      </p:sp>
      <p:sp>
        <p:nvSpPr>
          <p:cNvPr id="114691" name="Rectangle 1">
            <a:extLst>
              <a:ext uri="{FF2B5EF4-FFF2-40B4-BE49-F238E27FC236}">
                <a16:creationId xmlns:a16="http://schemas.microsoft.com/office/drawing/2014/main" id="{0D2D5797-49A3-5B48-0266-3B1734E9E3A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14692" name="Rectangle 2">
            <a:extLst>
              <a:ext uri="{FF2B5EF4-FFF2-40B4-BE49-F238E27FC236}">
                <a16:creationId xmlns:a16="http://schemas.microsoft.com/office/drawing/2014/main" id="{76E5FF92-8A18-07F2-453F-EF654B9A091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01455C6-7A2C-243E-B219-D4706B6C83A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4874E5C6-F6C0-4644-B6B8-34E5BE0790B1}" type="slidenum">
              <a:rPr lang="cs-CZ" altLang="cs-CZ">
                <a:solidFill>
                  <a:srgbClr val="FFFFFF"/>
                </a:solidFill>
              </a:rPr>
              <a:pPr>
                <a:spcBef>
                  <a:spcPct val="0"/>
                </a:spcBef>
                <a:buSzPct val="45000"/>
                <a:buFont typeface="StarSymbol" charset="0"/>
                <a:buNone/>
              </a:pPr>
              <a:t>18</a:t>
            </a:fld>
            <a:endParaRPr lang="cs-CZ" altLang="cs-CZ">
              <a:solidFill>
                <a:srgbClr val="FFFFFF"/>
              </a:solidFill>
            </a:endParaRPr>
          </a:p>
        </p:txBody>
      </p:sp>
      <p:sp>
        <p:nvSpPr>
          <p:cNvPr id="58371" name="Rectangle 1">
            <a:extLst>
              <a:ext uri="{FF2B5EF4-FFF2-40B4-BE49-F238E27FC236}">
                <a16:creationId xmlns:a16="http://schemas.microsoft.com/office/drawing/2014/main" id="{F1D15598-E49D-2BBD-049B-A1E94AFEAAEC}"/>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58372" name="Rectangle 2">
            <a:extLst>
              <a:ext uri="{FF2B5EF4-FFF2-40B4-BE49-F238E27FC236}">
                <a16:creationId xmlns:a16="http://schemas.microsoft.com/office/drawing/2014/main" id="{CD20D16B-F0C2-434D-4979-F0F9F0E0F71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DA78FF9C-D3D9-7939-5C9C-A1521F64E88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D0C061B1-A98E-4E09-8464-39A95401E1D2}" type="slidenum">
              <a:rPr lang="cs-CZ" altLang="cs-CZ"/>
              <a:pPr>
                <a:spcBef>
                  <a:spcPct val="0"/>
                </a:spcBef>
                <a:buSzPct val="45000"/>
                <a:buFont typeface="StarSymbol" charset="0"/>
                <a:buNone/>
              </a:pPr>
              <a:t>45</a:t>
            </a:fld>
            <a:endParaRPr lang="cs-CZ" altLang="cs-CZ"/>
          </a:p>
        </p:txBody>
      </p:sp>
      <p:sp>
        <p:nvSpPr>
          <p:cNvPr id="116739" name="Rectangle 1">
            <a:extLst>
              <a:ext uri="{FF2B5EF4-FFF2-40B4-BE49-F238E27FC236}">
                <a16:creationId xmlns:a16="http://schemas.microsoft.com/office/drawing/2014/main" id="{5934E111-4BC9-DAD6-9D13-C1AD60922ED1}"/>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16740" name="Rectangle 2">
            <a:extLst>
              <a:ext uri="{FF2B5EF4-FFF2-40B4-BE49-F238E27FC236}">
                <a16:creationId xmlns:a16="http://schemas.microsoft.com/office/drawing/2014/main" id="{D561BB1F-0A35-2AAA-C41F-5E54860AD88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2813E35-2D36-6B46-6A0D-2F3B299C2B0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D0E5607E-84C6-4168-A456-A32E5E63D752}" type="slidenum">
              <a:rPr lang="cs-CZ" altLang="cs-CZ"/>
              <a:pPr>
                <a:spcBef>
                  <a:spcPct val="0"/>
                </a:spcBef>
                <a:buSzPct val="45000"/>
                <a:buFont typeface="StarSymbol" charset="0"/>
                <a:buNone/>
              </a:pPr>
              <a:t>46</a:t>
            </a:fld>
            <a:endParaRPr lang="cs-CZ" altLang="cs-CZ"/>
          </a:p>
        </p:txBody>
      </p:sp>
      <p:sp>
        <p:nvSpPr>
          <p:cNvPr id="118787" name="Rectangle 1">
            <a:extLst>
              <a:ext uri="{FF2B5EF4-FFF2-40B4-BE49-F238E27FC236}">
                <a16:creationId xmlns:a16="http://schemas.microsoft.com/office/drawing/2014/main" id="{2CFCB8DB-A153-5E98-9273-26A55D46582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18788" name="Rectangle 2">
            <a:extLst>
              <a:ext uri="{FF2B5EF4-FFF2-40B4-BE49-F238E27FC236}">
                <a16:creationId xmlns:a16="http://schemas.microsoft.com/office/drawing/2014/main" id="{34B228B6-68E8-0C98-5FCE-25980808089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A8F95A0D-90CC-4723-92BC-53D56A4B1B6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46EAF46A-4C49-41B1-9682-923C6A418D0A}" type="slidenum">
              <a:rPr lang="cs-CZ" altLang="cs-CZ"/>
              <a:pPr>
                <a:spcBef>
                  <a:spcPct val="0"/>
                </a:spcBef>
                <a:buSzPct val="45000"/>
                <a:buFont typeface="StarSymbol" charset="0"/>
                <a:buNone/>
              </a:pPr>
              <a:t>47</a:t>
            </a:fld>
            <a:endParaRPr lang="cs-CZ" altLang="cs-CZ"/>
          </a:p>
        </p:txBody>
      </p:sp>
      <p:sp>
        <p:nvSpPr>
          <p:cNvPr id="130051" name="Rectangle 1">
            <a:extLst>
              <a:ext uri="{FF2B5EF4-FFF2-40B4-BE49-F238E27FC236}">
                <a16:creationId xmlns:a16="http://schemas.microsoft.com/office/drawing/2014/main" id="{6D7AE8CF-2F03-024C-9BAA-AF8C2E3CF12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30052" name="Rectangle 2">
            <a:extLst>
              <a:ext uri="{FF2B5EF4-FFF2-40B4-BE49-F238E27FC236}">
                <a16:creationId xmlns:a16="http://schemas.microsoft.com/office/drawing/2014/main" id="{F09C65A7-14A4-FCA0-487E-AAA8498EB47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9A354092-FBF0-3E57-4BCD-51243D43900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C5D2EE00-F864-4FB2-AEFE-A18FFC056826}" type="slidenum">
              <a:rPr lang="cs-CZ" altLang="cs-CZ"/>
              <a:pPr>
                <a:spcBef>
                  <a:spcPct val="0"/>
                </a:spcBef>
                <a:buSzPct val="45000"/>
                <a:buFont typeface="StarSymbol" charset="0"/>
                <a:buNone/>
              </a:pPr>
              <a:t>48</a:t>
            </a:fld>
            <a:endParaRPr lang="cs-CZ" altLang="cs-CZ"/>
          </a:p>
        </p:txBody>
      </p:sp>
      <p:sp>
        <p:nvSpPr>
          <p:cNvPr id="132099" name="Rectangle 1">
            <a:extLst>
              <a:ext uri="{FF2B5EF4-FFF2-40B4-BE49-F238E27FC236}">
                <a16:creationId xmlns:a16="http://schemas.microsoft.com/office/drawing/2014/main" id="{32B8D94D-6159-1B0C-9624-68D91CF115E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32100" name="Rectangle 2">
            <a:extLst>
              <a:ext uri="{FF2B5EF4-FFF2-40B4-BE49-F238E27FC236}">
                <a16:creationId xmlns:a16="http://schemas.microsoft.com/office/drawing/2014/main" id="{C9F982E3-06EA-FBDF-55E2-BE52B0F6C88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42707B3C-795E-F358-DD3C-A1CE096C8FC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F8F39F33-FD6F-4300-B1BF-4F158D268BCD}" type="slidenum">
              <a:rPr lang="cs-CZ" altLang="cs-CZ"/>
              <a:pPr>
                <a:spcBef>
                  <a:spcPct val="0"/>
                </a:spcBef>
                <a:buSzPct val="45000"/>
                <a:buFont typeface="StarSymbol" charset="0"/>
                <a:buNone/>
              </a:pPr>
              <a:t>49</a:t>
            </a:fld>
            <a:endParaRPr lang="cs-CZ" altLang="cs-CZ"/>
          </a:p>
        </p:txBody>
      </p:sp>
      <p:sp>
        <p:nvSpPr>
          <p:cNvPr id="134147" name="Rectangle 1">
            <a:extLst>
              <a:ext uri="{FF2B5EF4-FFF2-40B4-BE49-F238E27FC236}">
                <a16:creationId xmlns:a16="http://schemas.microsoft.com/office/drawing/2014/main" id="{B37CD62B-288A-3AA7-80F9-1D50FA8AC9F6}"/>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34148" name="Rectangle 2">
            <a:extLst>
              <a:ext uri="{FF2B5EF4-FFF2-40B4-BE49-F238E27FC236}">
                <a16:creationId xmlns:a16="http://schemas.microsoft.com/office/drawing/2014/main" id="{EEDB475A-26AE-4E75-A728-B0B79B74489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724AD33E-4DFC-BA2A-17F7-80A06E2E6F8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FA02AB9C-E8CA-4F18-9979-5FD36C83D75A}" type="slidenum">
              <a:rPr lang="cs-CZ" altLang="cs-CZ"/>
              <a:pPr>
                <a:spcBef>
                  <a:spcPct val="0"/>
                </a:spcBef>
                <a:buSzPct val="45000"/>
                <a:buFont typeface="StarSymbol" charset="0"/>
                <a:buNone/>
              </a:pPr>
              <a:t>50</a:t>
            </a:fld>
            <a:endParaRPr lang="cs-CZ" altLang="cs-CZ"/>
          </a:p>
        </p:txBody>
      </p:sp>
      <p:sp>
        <p:nvSpPr>
          <p:cNvPr id="136195" name="Rectangle 1">
            <a:extLst>
              <a:ext uri="{FF2B5EF4-FFF2-40B4-BE49-F238E27FC236}">
                <a16:creationId xmlns:a16="http://schemas.microsoft.com/office/drawing/2014/main" id="{AF579AB3-71C5-E624-8417-1B153F38288C}"/>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36196" name="Rectangle 2">
            <a:extLst>
              <a:ext uri="{FF2B5EF4-FFF2-40B4-BE49-F238E27FC236}">
                <a16:creationId xmlns:a16="http://schemas.microsoft.com/office/drawing/2014/main" id="{D498CBA4-D710-DA5E-B905-2BDDC586EB9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D665B688-B20D-1C68-0ED7-B3171D95CB5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C56D813E-C0AB-4D20-BB35-E66EACCE55E6}" type="slidenum">
              <a:rPr lang="cs-CZ" altLang="cs-CZ"/>
              <a:pPr>
                <a:spcBef>
                  <a:spcPct val="0"/>
                </a:spcBef>
                <a:buSzPct val="45000"/>
                <a:buFont typeface="StarSymbol" charset="0"/>
                <a:buNone/>
              </a:pPr>
              <a:t>51</a:t>
            </a:fld>
            <a:endParaRPr lang="cs-CZ" altLang="cs-CZ"/>
          </a:p>
        </p:txBody>
      </p:sp>
      <p:sp>
        <p:nvSpPr>
          <p:cNvPr id="138243" name="Rectangle 1">
            <a:extLst>
              <a:ext uri="{FF2B5EF4-FFF2-40B4-BE49-F238E27FC236}">
                <a16:creationId xmlns:a16="http://schemas.microsoft.com/office/drawing/2014/main" id="{58206904-1B0C-A187-55A6-FB245A144690}"/>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38244" name="Text Box 2">
            <a:extLst>
              <a:ext uri="{FF2B5EF4-FFF2-40B4-BE49-F238E27FC236}">
                <a16:creationId xmlns:a16="http://schemas.microsoft.com/office/drawing/2014/main" id="{3A01193F-569A-5415-D645-E0931C7AC20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a:latin typeface="Times New Roman" panose="02020603050405020304" pitchFamily="18" charset="0"/>
                <a:cs typeface="DejaVu Sans" panose="020B0603030804020204" pitchFamily="34" charset="0"/>
              </a:rPr>
              <a:t>Gall </a:t>
            </a:r>
          </a:p>
        </p:txBody>
      </p:sp>
      <p:sp>
        <p:nvSpPr>
          <p:cNvPr id="138245" name="Text Box 3">
            <a:extLst>
              <a:ext uri="{FF2B5EF4-FFF2-40B4-BE49-F238E27FC236}">
                <a16:creationId xmlns:a16="http://schemas.microsoft.com/office/drawing/2014/main" id="{09D4A121-1CFB-DCCD-8A5E-75FF6833FB0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7EB23B9-D3BC-4A39-9AC9-15E364706058}" type="slidenum">
              <a:rPr lang="cs-CZ" altLang="cs-CZ"/>
              <a:pPr algn="r" eaLnBrk="1" hangingPunct="1">
                <a:spcBef>
                  <a:spcPct val="0"/>
                </a:spcBef>
                <a:buClrTx/>
                <a:buFontTx/>
                <a:buNone/>
              </a:pPr>
              <a:t>51</a:t>
            </a:fld>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D947B22A-C90C-FCBC-8395-5CC1177209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8BBF545C-6B42-4174-B79E-EB52C4EAC4D5}" type="slidenum">
              <a:rPr lang="cs-CZ" altLang="cs-CZ"/>
              <a:pPr>
                <a:spcBef>
                  <a:spcPct val="0"/>
                </a:spcBef>
                <a:buSzPct val="45000"/>
                <a:buFont typeface="StarSymbol" charset="0"/>
                <a:buNone/>
              </a:pPr>
              <a:t>52</a:t>
            </a:fld>
            <a:endParaRPr lang="cs-CZ" altLang="cs-CZ"/>
          </a:p>
        </p:txBody>
      </p:sp>
      <p:sp>
        <p:nvSpPr>
          <p:cNvPr id="140291" name="Rectangle 1">
            <a:extLst>
              <a:ext uri="{FF2B5EF4-FFF2-40B4-BE49-F238E27FC236}">
                <a16:creationId xmlns:a16="http://schemas.microsoft.com/office/drawing/2014/main" id="{D9E5AB7E-26D5-0B7C-2088-3CF7FF6B734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40292" name="Rectangle 2">
            <a:extLst>
              <a:ext uri="{FF2B5EF4-FFF2-40B4-BE49-F238E27FC236}">
                <a16:creationId xmlns:a16="http://schemas.microsoft.com/office/drawing/2014/main" id="{B83CEEA7-5612-3BE3-820C-F2BBB3604DE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
        <p:nvSpPr>
          <p:cNvPr id="140293" name="Text Box 3">
            <a:extLst>
              <a:ext uri="{FF2B5EF4-FFF2-40B4-BE49-F238E27FC236}">
                <a16:creationId xmlns:a16="http://schemas.microsoft.com/office/drawing/2014/main" id="{FB11A638-480A-C857-D1D0-771F7CB8AC1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9EFFA4D-2962-4A14-AC1C-F06CCC954424}" type="slidenum">
              <a:rPr lang="cs-CZ" altLang="cs-CZ"/>
              <a:pPr algn="r" eaLnBrk="1" hangingPunct="1">
                <a:spcBef>
                  <a:spcPct val="0"/>
                </a:spcBef>
                <a:buClrTx/>
                <a:buFontTx/>
                <a:buNone/>
              </a:pPr>
              <a:t>52</a:t>
            </a:fld>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79C709AF-BA97-1C31-6893-BB2637DF84C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4DE60D8E-570E-403A-9DED-6F05B6B9C87C}" type="slidenum">
              <a:rPr lang="cs-CZ" altLang="cs-CZ"/>
              <a:pPr>
                <a:spcBef>
                  <a:spcPct val="0"/>
                </a:spcBef>
                <a:buSzPct val="45000"/>
                <a:buFont typeface="StarSymbol" charset="0"/>
                <a:buNone/>
              </a:pPr>
              <a:t>53</a:t>
            </a:fld>
            <a:endParaRPr lang="cs-CZ" altLang="cs-CZ"/>
          </a:p>
        </p:txBody>
      </p:sp>
      <p:sp>
        <p:nvSpPr>
          <p:cNvPr id="142339" name="Rectangle 1">
            <a:extLst>
              <a:ext uri="{FF2B5EF4-FFF2-40B4-BE49-F238E27FC236}">
                <a16:creationId xmlns:a16="http://schemas.microsoft.com/office/drawing/2014/main" id="{D4AD556E-DEE8-4FF1-F6DB-FBDA3224FE6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42340" name="Rectangle 2">
            <a:extLst>
              <a:ext uri="{FF2B5EF4-FFF2-40B4-BE49-F238E27FC236}">
                <a16:creationId xmlns:a16="http://schemas.microsoft.com/office/drawing/2014/main" id="{4B221E28-CAB6-A120-3A15-A9AA6FA3875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
        <p:nvSpPr>
          <p:cNvPr id="142341" name="Text Box 3">
            <a:extLst>
              <a:ext uri="{FF2B5EF4-FFF2-40B4-BE49-F238E27FC236}">
                <a16:creationId xmlns:a16="http://schemas.microsoft.com/office/drawing/2014/main" id="{DEEB173B-DD57-24CF-2300-90272997352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913CF5E-664B-4DA7-9E11-8C926829B49D}" type="slidenum">
              <a:rPr lang="cs-CZ" altLang="cs-CZ"/>
              <a:pPr algn="r" eaLnBrk="1" hangingPunct="1">
                <a:spcBef>
                  <a:spcPct val="0"/>
                </a:spcBef>
                <a:buClrTx/>
                <a:buFontTx/>
                <a:buNone/>
              </a:pPr>
              <a:t>53</a:t>
            </a:fld>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FFA32770-0351-0E76-BDCC-E5E3EE6505B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BDC4DFF0-1AE8-42E7-AAB3-FF052B8A7FEF}" type="slidenum">
              <a:rPr lang="cs-CZ" altLang="cs-CZ"/>
              <a:pPr>
                <a:spcBef>
                  <a:spcPct val="0"/>
                </a:spcBef>
                <a:buSzPct val="45000"/>
                <a:buFont typeface="StarSymbol" charset="0"/>
                <a:buNone/>
              </a:pPr>
              <a:t>54</a:t>
            </a:fld>
            <a:endParaRPr lang="cs-CZ" altLang="cs-CZ"/>
          </a:p>
        </p:txBody>
      </p:sp>
      <p:sp>
        <p:nvSpPr>
          <p:cNvPr id="144387" name="Rectangle 1">
            <a:extLst>
              <a:ext uri="{FF2B5EF4-FFF2-40B4-BE49-F238E27FC236}">
                <a16:creationId xmlns:a16="http://schemas.microsoft.com/office/drawing/2014/main" id="{5083EE0B-67A6-2D1D-7F8C-A8E089A91B9F}"/>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44388" name="Rectangle 2">
            <a:extLst>
              <a:ext uri="{FF2B5EF4-FFF2-40B4-BE49-F238E27FC236}">
                <a16:creationId xmlns:a16="http://schemas.microsoft.com/office/drawing/2014/main" id="{F1BC4623-3F47-596C-C17E-95AEF89EE21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
        <p:nvSpPr>
          <p:cNvPr id="144389" name="Text Box 3">
            <a:extLst>
              <a:ext uri="{FF2B5EF4-FFF2-40B4-BE49-F238E27FC236}">
                <a16:creationId xmlns:a16="http://schemas.microsoft.com/office/drawing/2014/main" id="{E928C0A8-7B61-8104-8CC2-40F0784AE8D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45AD158-14A2-4A2B-8514-B7F8DEC46614}" type="slidenum">
              <a:rPr lang="cs-CZ" altLang="cs-CZ"/>
              <a:pPr algn="r" eaLnBrk="1" hangingPunct="1">
                <a:spcBef>
                  <a:spcPct val="0"/>
                </a:spcBef>
                <a:buClrTx/>
                <a:buFontTx/>
                <a:buNone/>
              </a:pPr>
              <a:t>54</a:t>
            </a:fld>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E5A95706-1E05-1645-FFD6-5C65A0FA00D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8A88CBBB-76AE-4ADB-B760-0F311C8559BC}" type="slidenum">
              <a:rPr lang="cs-CZ" altLang="cs-CZ">
                <a:solidFill>
                  <a:srgbClr val="FFFFFF"/>
                </a:solidFill>
              </a:rPr>
              <a:pPr>
                <a:spcBef>
                  <a:spcPct val="0"/>
                </a:spcBef>
                <a:buSzPct val="45000"/>
                <a:buFont typeface="StarSymbol" charset="0"/>
                <a:buNone/>
              </a:pPr>
              <a:t>19</a:t>
            </a:fld>
            <a:endParaRPr lang="cs-CZ" altLang="cs-CZ">
              <a:solidFill>
                <a:srgbClr val="FFFFFF"/>
              </a:solidFill>
            </a:endParaRPr>
          </a:p>
        </p:txBody>
      </p:sp>
      <p:sp>
        <p:nvSpPr>
          <p:cNvPr id="60419" name="Rectangle 1">
            <a:extLst>
              <a:ext uri="{FF2B5EF4-FFF2-40B4-BE49-F238E27FC236}">
                <a16:creationId xmlns:a16="http://schemas.microsoft.com/office/drawing/2014/main" id="{EC6E1F44-3ECE-F692-1A83-9A175B66D8FA}"/>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60420" name="Rectangle 2">
            <a:extLst>
              <a:ext uri="{FF2B5EF4-FFF2-40B4-BE49-F238E27FC236}">
                <a16:creationId xmlns:a16="http://schemas.microsoft.com/office/drawing/2014/main" id="{940A749E-D74A-01E8-E0A4-E6846D1E64F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79284482-6537-6E0A-EE65-3581A2D5701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DC75F0BF-47BA-4B60-B7B5-334A35640B7F}" type="slidenum">
              <a:rPr lang="cs-CZ" altLang="cs-CZ"/>
              <a:pPr>
                <a:spcBef>
                  <a:spcPct val="0"/>
                </a:spcBef>
                <a:buSzPct val="45000"/>
                <a:buFont typeface="StarSymbol" charset="0"/>
                <a:buNone/>
              </a:pPr>
              <a:t>55</a:t>
            </a:fld>
            <a:endParaRPr lang="cs-CZ" altLang="cs-CZ"/>
          </a:p>
        </p:txBody>
      </p:sp>
      <p:sp>
        <p:nvSpPr>
          <p:cNvPr id="146435" name="Rectangle 1">
            <a:extLst>
              <a:ext uri="{FF2B5EF4-FFF2-40B4-BE49-F238E27FC236}">
                <a16:creationId xmlns:a16="http://schemas.microsoft.com/office/drawing/2014/main" id="{0C31CA08-091F-AD9B-9D8C-4A71BCA91E2B}"/>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46436" name="Rectangle 2">
            <a:extLst>
              <a:ext uri="{FF2B5EF4-FFF2-40B4-BE49-F238E27FC236}">
                <a16:creationId xmlns:a16="http://schemas.microsoft.com/office/drawing/2014/main" id="{43B08130-DAEC-1271-7F2A-5D760B5BF29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
        <p:nvSpPr>
          <p:cNvPr id="146437" name="Text Box 3">
            <a:extLst>
              <a:ext uri="{FF2B5EF4-FFF2-40B4-BE49-F238E27FC236}">
                <a16:creationId xmlns:a16="http://schemas.microsoft.com/office/drawing/2014/main" id="{78AC930E-8DC4-AC6A-C69A-E45583B3590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B78C560-F13C-4E5F-B788-EB9E033E6824}" type="slidenum">
              <a:rPr lang="cs-CZ" altLang="cs-CZ"/>
              <a:pPr algn="r" eaLnBrk="1" hangingPunct="1">
                <a:spcBef>
                  <a:spcPct val="0"/>
                </a:spcBef>
                <a:buClrTx/>
                <a:buFontTx/>
                <a:buNone/>
              </a:pPr>
              <a:t>55</a:t>
            </a:fld>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C8B32E8A-91F4-7158-A9EB-65AAA956446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3F8A9C74-0A6F-4116-838D-023CB2A473AB}" type="slidenum">
              <a:rPr lang="cs-CZ" altLang="cs-CZ"/>
              <a:pPr>
                <a:spcBef>
                  <a:spcPct val="0"/>
                </a:spcBef>
                <a:buSzPct val="45000"/>
                <a:buFont typeface="StarSymbol" charset="0"/>
                <a:buNone/>
              </a:pPr>
              <a:t>56</a:t>
            </a:fld>
            <a:endParaRPr lang="cs-CZ" altLang="cs-CZ"/>
          </a:p>
        </p:txBody>
      </p:sp>
      <p:sp>
        <p:nvSpPr>
          <p:cNvPr id="148483" name="Rectangle 1">
            <a:extLst>
              <a:ext uri="{FF2B5EF4-FFF2-40B4-BE49-F238E27FC236}">
                <a16:creationId xmlns:a16="http://schemas.microsoft.com/office/drawing/2014/main" id="{90A25E23-C654-C2A9-4AAC-06E7614283E7}"/>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48484" name="Rectangle 2">
            <a:extLst>
              <a:ext uri="{FF2B5EF4-FFF2-40B4-BE49-F238E27FC236}">
                <a16:creationId xmlns:a16="http://schemas.microsoft.com/office/drawing/2014/main" id="{2F5204FF-3E20-0D70-9B75-C954A0C5688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
        <p:nvSpPr>
          <p:cNvPr id="148485" name="Text Box 3">
            <a:extLst>
              <a:ext uri="{FF2B5EF4-FFF2-40B4-BE49-F238E27FC236}">
                <a16:creationId xmlns:a16="http://schemas.microsoft.com/office/drawing/2014/main" id="{EDD29262-948A-5260-B187-936B463A01F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19469575-2BDC-4207-8516-DCCDC7589101}" type="slidenum">
              <a:rPr lang="cs-CZ" altLang="cs-CZ"/>
              <a:pPr algn="r" eaLnBrk="1" hangingPunct="1">
                <a:spcBef>
                  <a:spcPct val="0"/>
                </a:spcBef>
                <a:buClrTx/>
                <a:buFontTx/>
                <a:buNone/>
              </a:pPr>
              <a:t>56</a:t>
            </a:fld>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5C58495E-0E7A-1796-3232-628E4C1F31D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8BFA052E-91BC-4696-B581-E814874C14DA}" type="slidenum">
              <a:rPr lang="cs-CZ" altLang="cs-CZ"/>
              <a:pPr>
                <a:spcBef>
                  <a:spcPct val="0"/>
                </a:spcBef>
                <a:buSzPct val="45000"/>
                <a:buFont typeface="StarSymbol" charset="0"/>
                <a:buNone/>
              </a:pPr>
              <a:t>57</a:t>
            </a:fld>
            <a:endParaRPr lang="cs-CZ" altLang="cs-CZ"/>
          </a:p>
        </p:txBody>
      </p:sp>
      <p:sp>
        <p:nvSpPr>
          <p:cNvPr id="150531" name="Rectangle 1">
            <a:extLst>
              <a:ext uri="{FF2B5EF4-FFF2-40B4-BE49-F238E27FC236}">
                <a16:creationId xmlns:a16="http://schemas.microsoft.com/office/drawing/2014/main" id="{74989EC5-1A65-56C7-2A68-EA1035395C10}"/>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50532" name="Rectangle 2">
            <a:extLst>
              <a:ext uri="{FF2B5EF4-FFF2-40B4-BE49-F238E27FC236}">
                <a16:creationId xmlns:a16="http://schemas.microsoft.com/office/drawing/2014/main" id="{43B91DFD-212E-424A-93DE-0EC55D334D3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F03E21C5-77D0-D497-FF65-C354D7080F4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73AE04CB-50F0-4EFB-A03D-0F472304D78C}" type="slidenum">
              <a:rPr lang="cs-CZ" altLang="cs-CZ"/>
              <a:pPr>
                <a:spcBef>
                  <a:spcPct val="0"/>
                </a:spcBef>
                <a:buSzPct val="45000"/>
                <a:buFont typeface="StarSymbol" charset="0"/>
                <a:buNone/>
              </a:pPr>
              <a:t>58</a:t>
            </a:fld>
            <a:endParaRPr lang="cs-CZ" altLang="cs-CZ"/>
          </a:p>
        </p:txBody>
      </p:sp>
      <p:sp>
        <p:nvSpPr>
          <p:cNvPr id="152579" name="Rectangle 1">
            <a:extLst>
              <a:ext uri="{FF2B5EF4-FFF2-40B4-BE49-F238E27FC236}">
                <a16:creationId xmlns:a16="http://schemas.microsoft.com/office/drawing/2014/main" id="{967EEB02-EA86-2550-7A1C-AF083AC9E1EF}"/>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52580" name="Rectangle 2">
            <a:extLst>
              <a:ext uri="{FF2B5EF4-FFF2-40B4-BE49-F238E27FC236}">
                <a16:creationId xmlns:a16="http://schemas.microsoft.com/office/drawing/2014/main" id="{57B8AFE8-08A4-5E17-1751-B919CA28321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D9627A7-B783-59DB-9A52-15B33A9C435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5D295165-D32F-4B89-ABAC-0479AA36C2F8}" type="slidenum">
              <a:rPr lang="cs-CZ" altLang="cs-CZ">
                <a:solidFill>
                  <a:srgbClr val="FFFFFF"/>
                </a:solidFill>
              </a:rPr>
              <a:pPr>
                <a:spcBef>
                  <a:spcPct val="0"/>
                </a:spcBef>
                <a:buSzPct val="45000"/>
                <a:buFont typeface="StarSymbol" charset="0"/>
                <a:buNone/>
              </a:pPr>
              <a:t>20</a:t>
            </a:fld>
            <a:endParaRPr lang="cs-CZ" altLang="cs-CZ">
              <a:solidFill>
                <a:srgbClr val="FFFFFF"/>
              </a:solidFill>
            </a:endParaRPr>
          </a:p>
        </p:txBody>
      </p:sp>
      <p:sp>
        <p:nvSpPr>
          <p:cNvPr id="62467" name="Rectangle 1">
            <a:extLst>
              <a:ext uri="{FF2B5EF4-FFF2-40B4-BE49-F238E27FC236}">
                <a16:creationId xmlns:a16="http://schemas.microsoft.com/office/drawing/2014/main" id="{78E53A76-F6F8-6D2B-2565-D023CFE879E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62468" name="Rectangle 2">
            <a:extLst>
              <a:ext uri="{FF2B5EF4-FFF2-40B4-BE49-F238E27FC236}">
                <a16:creationId xmlns:a16="http://schemas.microsoft.com/office/drawing/2014/main" id="{17C74EC0-A5F1-9132-8879-10D4FBA7CD7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66CA41B-1893-442E-6966-B488E7076C5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BBAB9C6A-F822-49C1-B893-DDFA64A4A86A}" type="slidenum">
              <a:rPr lang="cs-CZ" altLang="cs-CZ">
                <a:solidFill>
                  <a:srgbClr val="FFFFFF"/>
                </a:solidFill>
              </a:rPr>
              <a:pPr>
                <a:spcBef>
                  <a:spcPct val="0"/>
                </a:spcBef>
                <a:buSzPct val="45000"/>
                <a:buFont typeface="StarSymbol" charset="0"/>
                <a:buNone/>
              </a:pPr>
              <a:t>21</a:t>
            </a:fld>
            <a:endParaRPr lang="cs-CZ" altLang="cs-CZ">
              <a:solidFill>
                <a:srgbClr val="FFFFFF"/>
              </a:solidFill>
            </a:endParaRPr>
          </a:p>
        </p:txBody>
      </p:sp>
      <p:sp>
        <p:nvSpPr>
          <p:cNvPr id="64515" name="Rectangle 1">
            <a:extLst>
              <a:ext uri="{FF2B5EF4-FFF2-40B4-BE49-F238E27FC236}">
                <a16:creationId xmlns:a16="http://schemas.microsoft.com/office/drawing/2014/main" id="{45331A1B-6513-F44E-5C90-ED805D7F60C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64516" name="Rectangle 2">
            <a:extLst>
              <a:ext uri="{FF2B5EF4-FFF2-40B4-BE49-F238E27FC236}">
                <a16:creationId xmlns:a16="http://schemas.microsoft.com/office/drawing/2014/main" id="{740E57E0-DC46-913E-D892-732F0783AAF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CC86855-85D2-241A-7A40-BD364FAF2BC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31096B1B-FE28-460D-BCC0-651978D91EF5}" type="slidenum">
              <a:rPr lang="cs-CZ" altLang="cs-CZ">
                <a:solidFill>
                  <a:srgbClr val="FFFFFF"/>
                </a:solidFill>
              </a:rPr>
              <a:pPr>
                <a:spcBef>
                  <a:spcPct val="0"/>
                </a:spcBef>
                <a:buSzPct val="45000"/>
                <a:buFont typeface="StarSymbol" charset="0"/>
                <a:buNone/>
              </a:pPr>
              <a:t>22</a:t>
            </a:fld>
            <a:endParaRPr lang="cs-CZ" altLang="cs-CZ">
              <a:solidFill>
                <a:srgbClr val="FFFFFF"/>
              </a:solidFill>
            </a:endParaRPr>
          </a:p>
        </p:txBody>
      </p:sp>
      <p:sp>
        <p:nvSpPr>
          <p:cNvPr id="66563" name="Rectangle 1">
            <a:extLst>
              <a:ext uri="{FF2B5EF4-FFF2-40B4-BE49-F238E27FC236}">
                <a16:creationId xmlns:a16="http://schemas.microsoft.com/office/drawing/2014/main" id="{F6C825AF-08F4-2EB9-86A5-219887B710E2}"/>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66564" name="Rectangle 2">
            <a:extLst>
              <a:ext uri="{FF2B5EF4-FFF2-40B4-BE49-F238E27FC236}">
                <a16:creationId xmlns:a16="http://schemas.microsoft.com/office/drawing/2014/main" id="{769437EB-1A9B-FF8A-1987-AE373FCFFBD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7E0BFAFC-587F-5645-27F5-A02186E9BBA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D6C624BF-E2BA-43E2-AF6F-B0B287733787}" type="slidenum">
              <a:rPr lang="cs-CZ" altLang="cs-CZ"/>
              <a:pPr>
                <a:spcBef>
                  <a:spcPct val="0"/>
                </a:spcBef>
                <a:buSzPct val="45000"/>
                <a:buFont typeface="StarSymbol" charset="0"/>
                <a:buNone/>
              </a:pPr>
              <a:t>23</a:t>
            </a:fld>
            <a:endParaRPr lang="cs-CZ" altLang="cs-CZ"/>
          </a:p>
        </p:txBody>
      </p:sp>
      <p:sp>
        <p:nvSpPr>
          <p:cNvPr id="71683" name="Rectangle 1">
            <a:extLst>
              <a:ext uri="{FF2B5EF4-FFF2-40B4-BE49-F238E27FC236}">
                <a16:creationId xmlns:a16="http://schemas.microsoft.com/office/drawing/2014/main" id="{7F9ACE75-3E47-D289-B424-CB2EFD75C0EF}"/>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1684" name="Rectangle 2">
            <a:extLst>
              <a:ext uri="{FF2B5EF4-FFF2-40B4-BE49-F238E27FC236}">
                <a16:creationId xmlns:a16="http://schemas.microsoft.com/office/drawing/2014/main" id="{18D79F0E-D262-84CB-6164-628F5894D67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E1EA757-9220-3ED1-65FB-455231E433E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F00850E1-950F-4309-A897-621CF7CC2CA2}" type="slidenum">
              <a:rPr lang="cs-CZ" altLang="cs-CZ"/>
              <a:pPr>
                <a:spcBef>
                  <a:spcPct val="0"/>
                </a:spcBef>
                <a:buSzPct val="45000"/>
                <a:buFont typeface="StarSymbol" charset="0"/>
                <a:buNone/>
              </a:pPr>
              <a:t>24</a:t>
            </a:fld>
            <a:endParaRPr lang="cs-CZ" altLang="cs-CZ"/>
          </a:p>
        </p:txBody>
      </p:sp>
      <p:sp>
        <p:nvSpPr>
          <p:cNvPr id="73731" name="Rectangle 1">
            <a:extLst>
              <a:ext uri="{FF2B5EF4-FFF2-40B4-BE49-F238E27FC236}">
                <a16:creationId xmlns:a16="http://schemas.microsoft.com/office/drawing/2014/main" id="{3E306DB5-A551-8728-0F78-8ED4DB9906F4}"/>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3732" name="Rectangle 2">
            <a:extLst>
              <a:ext uri="{FF2B5EF4-FFF2-40B4-BE49-F238E27FC236}">
                <a16:creationId xmlns:a16="http://schemas.microsoft.com/office/drawing/2014/main" id="{2963491F-0923-D6D3-69F8-09B3FC53580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5">
            <a:extLst>
              <a:ext uri="{FF2B5EF4-FFF2-40B4-BE49-F238E27FC236}">
                <a16:creationId xmlns:a16="http://schemas.microsoft.com/office/drawing/2014/main" id="{852FE288-4958-290B-0BE8-430F7529C1E4}"/>
              </a:ext>
            </a:extLst>
          </p:cNvPr>
          <p:cNvSpPr>
            <a:spLocks noGrp="1" noChangeArrowheads="1"/>
          </p:cNvSpPr>
          <p:nvPr>
            <p:ph type="sldNum" idx="10"/>
          </p:nvPr>
        </p:nvSpPr>
        <p:spPr>
          <a:ln/>
        </p:spPr>
        <p:txBody>
          <a:bodyPr/>
          <a:lstStyle>
            <a:lvl1pPr>
              <a:defRPr/>
            </a:lvl1pPr>
          </a:lstStyle>
          <a:p>
            <a:fld id="{6176F83B-E174-4F6E-8BDB-26D8666447A8}" type="slidenum">
              <a:rPr lang="cs-CZ" altLang="cs-CZ"/>
              <a:pPr/>
              <a:t>‹#›</a:t>
            </a:fld>
            <a:endParaRPr lang="cs-CZ" altLang="cs-CZ"/>
          </a:p>
        </p:txBody>
      </p:sp>
    </p:spTree>
    <p:extLst>
      <p:ext uri="{BB962C8B-B14F-4D97-AF65-F5344CB8AC3E}">
        <p14:creationId xmlns:p14="http://schemas.microsoft.com/office/powerpoint/2010/main" val="234596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CB9459DC-B96A-A9A6-09B6-D5D68C9EE858}"/>
              </a:ext>
            </a:extLst>
          </p:cNvPr>
          <p:cNvSpPr>
            <a:spLocks noGrp="1" noChangeArrowheads="1"/>
          </p:cNvSpPr>
          <p:nvPr>
            <p:ph type="sldNum" idx="10"/>
          </p:nvPr>
        </p:nvSpPr>
        <p:spPr>
          <a:ln/>
        </p:spPr>
        <p:txBody>
          <a:bodyPr/>
          <a:lstStyle>
            <a:lvl1pPr>
              <a:defRPr/>
            </a:lvl1pPr>
          </a:lstStyle>
          <a:p>
            <a:fld id="{79E4727E-3CBC-4797-99B2-FDC4ABEEDEB5}" type="slidenum">
              <a:rPr lang="cs-CZ" altLang="cs-CZ"/>
              <a:pPr/>
              <a:t>‹#›</a:t>
            </a:fld>
            <a:endParaRPr lang="cs-CZ" altLang="cs-CZ"/>
          </a:p>
        </p:txBody>
      </p:sp>
    </p:spTree>
    <p:extLst>
      <p:ext uri="{BB962C8B-B14F-4D97-AF65-F5344CB8AC3E}">
        <p14:creationId xmlns:p14="http://schemas.microsoft.com/office/powerpoint/2010/main" val="196598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28588"/>
            <a:ext cx="2055813" cy="607218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128588"/>
            <a:ext cx="6019800" cy="607218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CADD2AC4-9AFC-AAD7-794F-867C585790E3}"/>
              </a:ext>
            </a:extLst>
          </p:cNvPr>
          <p:cNvSpPr>
            <a:spLocks noGrp="1" noChangeArrowheads="1"/>
          </p:cNvSpPr>
          <p:nvPr>
            <p:ph type="sldNum" idx="10"/>
          </p:nvPr>
        </p:nvSpPr>
        <p:spPr>
          <a:ln/>
        </p:spPr>
        <p:txBody>
          <a:bodyPr/>
          <a:lstStyle>
            <a:lvl1pPr>
              <a:defRPr/>
            </a:lvl1pPr>
          </a:lstStyle>
          <a:p>
            <a:fld id="{A204C9F1-DE26-4F10-84FB-C6EACCBD878F}" type="slidenum">
              <a:rPr lang="cs-CZ" altLang="cs-CZ"/>
              <a:pPr/>
              <a:t>‹#›</a:t>
            </a:fld>
            <a:endParaRPr lang="cs-CZ" altLang="cs-CZ"/>
          </a:p>
        </p:txBody>
      </p:sp>
    </p:spTree>
    <p:extLst>
      <p:ext uri="{BB962C8B-B14F-4D97-AF65-F5344CB8AC3E}">
        <p14:creationId xmlns:p14="http://schemas.microsoft.com/office/powerpoint/2010/main" val="700570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5">
            <a:extLst>
              <a:ext uri="{FF2B5EF4-FFF2-40B4-BE49-F238E27FC236}">
                <a16:creationId xmlns:a16="http://schemas.microsoft.com/office/drawing/2014/main" id="{3BF9C433-895E-E039-6EB6-9FA35B4590E1}"/>
              </a:ext>
            </a:extLst>
          </p:cNvPr>
          <p:cNvSpPr>
            <a:spLocks noGrp="1" noChangeArrowheads="1"/>
          </p:cNvSpPr>
          <p:nvPr>
            <p:ph type="sldNum" idx="10"/>
          </p:nvPr>
        </p:nvSpPr>
        <p:spPr>
          <a:ln/>
        </p:spPr>
        <p:txBody>
          <a:bodyPr/>
          <a:lstStyle>
            <a:lvl1pPr>
              <a:defRPr/>
            </a:lvl1pPr>
          </a:lstStyle>
          <a:p>
            <a:fld id="{B9FDB955-8120-4BC2-A299-72C7C5362A14}" type="slidenum">
              <a:rPr lang="cs-CZ" altLang="cs-CZ"/>
              <a:pPr/>
              <a:t>‹#›</a:t>
            </a:fld>
            <a:endParaRPr lang="cs-CZ" altLang="cs-CZ"/>
          </a:p>
        </p:txBody>
      </p:sp>
    </p:spTree>
    <p:extLst>
      <p:ext uri="{BB962C8B-B14F-4D97-AF65-F5344CB8AC3E}">
        <p14:creationId xmlns:p14="http://schemas.microsoft.com/office/powerpoint/2010/main" val="571063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DD61C4AD-440E-3E24-89D3-6AC55D4603F2}"/>
              </a:ext>
            </a:extLst>
          </p:cNvPr>
          <p:cNvSpPr>
            <a:spLocks noGrp="1" noChangeArrowheads="1"/>
          </p:cNvSpPr>
          <p:nvPr>
            <p:ph type="sldNum" idx="10"/>
          </p:nvPr>
        </p:nvSpPr>
        <p:spPr>
          <a:ln/>
        </p:spPr>
        <p:txBody>
          <a:bodyPr/>
          <a:lstStyle>
            <a:lvl1pPr>
              <a:defRPr/>
            </a:lvl1pPr>
          </a:lstStyle>
          <a:p>
            <a:fld id="{294F468A-18A7-4251-98EC-100C0DC19087}" type="slidenum">
              <a:rPr lang="cs-CZ" altLang="cs-CZ"/>
              <a:pPr/>
              <a:t>‹#›</a:t>
            </a:fld>
            <a:endParaRPr lang="cs-CZ" altLang="cs-CZ"/>
          </a:p>
        </p:txBody>
      </p:sp>
    </p:spTree>
    <p:extLst>
      <p:ext uri="{BB962C8B-B14F-4D97-AF65-F5344CB8AC3E}">
        <p14:creationId xmlns:p14="http://schemas.microsoft.com/office/powerpoint/2010/main" val="333061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
            <a:extLst>
              <a:ext uri="{FF2B5EF4-FFF2-40B4-BE49-F238E27FC236}">
                <a16:creationId xmlns:a16="http://schemas.microsoft.com/office/drawing/2014/main" id="{B6CFD617-DA48-21B4-7C54-D7A70BD61018}"/>
              </a:ext>
            </a:extLst>
          </p:cNvPr>
          <p:cNvSpPr>
            <a:spLocks noGrp="1" noChangeArrowheads="1"/>
          </p:cNvSpPr>
          <p:nvPr>
            <p:ph type="sldNum" idx="10"/>
          </p:nvPr>
        </p:nvSpPr>
        <p:spPr>
          <a:ln/>
        </p:spPr>
        <p:txBody>
          <a:bodyPr/>
          <a:lstStyle>
            <a:lvl1pPr>
              <a:defRPr/>
            </a:lvl1pPr>
          </a:lstStyle>
          <a:p>
            <a:fld id="{8FF64BF3-C213-45D3-961D-9413B661B55F}" type="slidenum">
              <a:rPr lang="cs-CZ" altLang="cs-CZ"/>
              <a:pPr/>
              <a:t>‹#›</a:t>
            </a:fld>
            <a:endParaRPr lang="cs-CZ" altLang="cs-CZ"/>
          </a:p>
        </p:txBody>
      </p:sp>
    </p:spTree>
    <p:extLst>
      <p:ext uri="{BB962C8B-B14F-4D97-AF65-F5344CB8AC3E}">
        <p14:creationId xmlns:p14="http://schemas.microsoft.com/office/powerpoint/2010/main" val="54839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7013" cy="4600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600200"/>
            <a:ext cx="4038600" cy="4600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6C696421-77EA-6027-5C3E-189C47010460}"/>
              </a:ext>
            </a:extLst>
          </p:cNvPr>
          <p:cNvSpPr>
            <a:spLocks noGrp="1" noChangeArrowheads="1"/>
          </p:cNvSpPr>
          <p:nvPr>
            <p:ph type="sldNum" idx="10"/>
          </p:nvPr>
        </p:nvSpPr>
        <p:spPr>
          <a:ln/>
        </p:spPr>
        <p:txBody>
          <a:bodyPr/>
          <a:lstStyle>
            <a:lvl1pPr>
              <a:defRPr/>
            </a:lvl1pPr>
          </a:lstStyle>
          <a:p>
            <a:fld id="{92DA9F6F-0172-4FD7-9B84-40B68CF87364}" type="slidenum">
              <a:rPr lang="cs-CZ" altLang="cs-CZ"/>
              <a:pPr/>
              <a:t>‹#›</a:t>
            </a:fld>
            <a:endParaRPr lang="cs-CZ" altLang="cs-CZ"/>
          </a:p>
        </p:txBody>
      </p:sp>
    </p:spTree>
    <p:extLst>
      <p:ext uri="{BB962C8B-B14F-4D97-AF65-F5344CB8AC3E}">
        <p14:creationId xmlns:p14="http://schemas.microsoft.com/office/powerpoint/2010/main" val="4269748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CD41CDAF-A2AB-CA5B-D6DE-00B067EDAFB3}"/>
              </a:ext>
            </a:extLst>
          </p:cNvPr>
          <p:cNvSpPr>
            <a:spLocks noGrp="1" noChangeArrowheads="1"/>
          </p:cNvSpPr>
          <p:nvPr>
            <p:ph type="sldNum" idx="10"/>
          </p:nvPr>
        </p:nvSpPr>
        <p:spPr>
          <a:ln/>
        </p:spPr>
        <p:txBody>
          <a:bodyPr/>
          <a:lstStyle>
            <a:lvl1pPr>
              <a:defRPr/>
            </a:lvl1pPr>
          </a:lstStyle>
          <a:p>
            <a:fld id="{5FD20E00-0BD1-4AF2-95A7-6D68361AB392}" type="slidenum">
              <a:rPr lang="cs-CZ" altLang="cs-CZ"/>
              <a:pPr/>
              <a:t>‹#›</a:t>
            </a:fld>
            <a:endParaRPr lang="cs-CZ" altLang="cs-CZ"/>
          </a:p>
        </p:txBody>
      </p:sp>
    </p:spTree>
    <p:extLst>
      <p:ext uri="{BB962C8B-B14F-4D97-AF65-F5344CB8AC3E}">
        <p14:creationId xmlns:p14="http://schemas.microsoft.com/office/powerpoint/2010/main" val="1173588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
            <a:extLst>
              <a:ext uri="{FF2B5EF4-FFF2-40B4-BE49-F238E27FC236}">
                <a16:creationId xmlns:a16="http://schemas.microsoft.com/office/drawing/2014/main" id="{25052707-6C24-6374-E9AE-D6031D1346A1}"/>
              </a:ext>
            </a:extLst>
          </p:cNvPr>
          <p:cNvSpPr>
            <a:spLocks noGrp="1" noChangeArrowheads="1"/>
          </p:cNvSpPr>
          <p:nvPr>
            <p:ph type="sldNum" idx="10"/>
          </p:nvPr>
        </p:nvSpPr>
        <p:spPr>
          <a:ln/>
        </p:spPr>
        <p:txBody>
          <a:bodyPr/>
          <a:lstStyle>
            <a:lvl1pPr>
              <a:defRPr/>
            </a:lvl1pPr>
          </a:lstStyle>
          <a:p>
            <a:fld id="{DC2A5278-2A1E-45D3-BE8F-D6731468FF6D}" type="slidenum">
              <a:rPr lang="cs-CZ" altLang="cs-CZ"/>
              <a:pPr/>
              <a:t>‹#›</a:t>
            </a:fld>
            <a:endParaRPr lang="cs-CZ" altLang="cs-CZ"/>
          </a:p>
        </p:txBody>
      </p:sp>
    </p:spTree>
    <p:extLst>
      <p:ext uri="{BB962C8B-B14F-4D97-AF65-F5344CB8AC3E}">
        <p14:creationId xmlns:p14="http://schemas.microsoft.com/office/powerpoint/2010/main" val="2809039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BA2EC4E-DE8C-FFF9-6AA6-D796C1C4E59B}"/>
              </a:ext>
            </a:extLst>
          </p:cNvPr>
          <p:cNvSpPr>
            <a:spLocks noGrp="1" noChangeArrowheads="1"/>
          </p:cNvSpPr>
          <p:nvPr>
            <p:ph type="sldNum" idx="10"/>
          </p:nvPr>
        </p:nvSpPr>
        <p:spPr>
          <a:ln/>
        </p:spPr>
        <p:txBody>
          <a:bodyPr/>
          <a:lstStyle>
            <a:lvl1pPr>
              <a:defRPr/>
            </a:lvl1pPr>
          </a:lstStyle>
          <a:p>
            <a:fld id="{C4B3140B-BC8A-40B5-BB0D-6CBB9C18494B}" type="slidenum">
              <a:rPr lang="cs-CZ" altLang="cs-CZ"/>
              <a:pPr/>
              <a:t>‹#›</a:t>
            </a:fld>
            <a:endParaRPr lang="cs-CZ" altLang="cs-CZ"/>
          </a:p>
        </p:txBody>
      </p:sp>
    </p:spTree>
    <p:extLst>
      <p:ext uri="{BB962C8B-B14F-4D97-AF65-F5344CB8AC3E}">
        <p14:creationId xmlns:p14="http://schemas.microsoft.com/office/powerpoint/2010/main" val="1249749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
            <a:extLst>
              <a:ext uri="{FF2B5EF4-FFF2-40B4-BE49-F238E27FC236}">
                <a16:creationId xmlns:a16="http://schemas.microsoft.com/office/drawing/2014/main" id="{3C5652A2-656F-DEA2-B318-1CF5A7A6A18E}"/>
              </a:ext>
            </a:extLst>
          </p:cNvPr>
          <p:cNvSpPr>
            <a:spLocks noGrp="1" noChangeArrowheads="1"/>
          </p:cNvSpPr>
          <p:nvPr>
            <p:ph type="sldNum" idx="10"/>
          </p:nvPr>
        </p:nvSpPr>
        <p:spPr>
          <a:ln/>
        </p:spPr>
        <p:txBody>
          <a:bodyPr/>
          <a:lstStyle>
            <a:lvl1pPr>
              <a:defRPr/>
            </a:lvl1pPr>
          </a:lstStyle>
          <a:p>
            <a:fld id="{47AF50CE-68D9-4B55-888B-42DA9A09A82F}" type="slidenum">
              <a:rPr lang="cs-CZ" altLang="cs-CZ"/>
              <a:pPr/>
              <a:t>‹#›</a:t>
            </a:fld>
            <a:endParaRPr lang="cs-CZ" altLang="cs-CZ"/>
          </a:p>
        </p:txBody>
      </p:sp>
    </p:spTree>
    <p:extLst>
      <p:ext uri="{BB962C8B-B14F-4D97-AF65-F5344CB8AC3E}">
        <p14:creationId xmlns:p14="http://schemas.microsoft.com/office/powerpoint/2010/main" val="183728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19F115E1-51EA-0CF0-C432-6A612E210B38}"/>
              </a:ext>
            </a:extLst>
          </p:cNvPr>
          <p:cNvSpPr>
            <a:spLocks noGrp="1" noChangeArrowheads="1"/>
          </p:cNvSpPr>
          <p:nvPr>
            <p:ph type="sldNum" idx="10"/>
          </p:nvPr>
        </p:nvSpPr>
        <p:spPr>
          <a:ln/>
        </p:spPr>
        <p:txBody>
          <a:bodyPr/>
          <a:lstStyle>
            <a:lvl1pPr>
              <a:defRPr/>
            </a:lvl1pPr>
          </a:lstStyle>
          <a:p>
            <a:fld id="{A408A56E-227A-4F04-B0E3-10E41B9F7351}" type="slidenum">
              <a:rPr lang="cs-CZ" altLang="cs-CZ"/>
              <a:pPr/>
              <a:t>‹#›</a:t>
            </a:fld>
            <a:endParaRPr lang="cs-CZ" altLang="cs-CZ"/>
          </a:p>
        </p:txBody>
      </p:sp>
    </p:spTree>
    <p:extLst>
      <p:ext uri="{BB962C8B-B14F-4D97-AF65-F5344CB8AC3E}">
        <p14:creationId xmlns:p14="http://schemas.microsoft.com/office/powerpoint/2010/main" val="3682305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
            <a:extLst>
              <a:ext uri="{FF2B5EF4-FFF2-40B4-BE49-F238E27FC236}">
                <a16:creationId xmlns:a16="http://schemas.microsoft.com/office/drawing/2014/main" id="{CD217456-7688-FDC8-59BE-5CB46ECCA08B}"/>
              </a:ext>
            </a:extLst>
          </p:cNvPr>
          <p:cNvSpPr>
            <a:spLocks noGrp="1" noChangeArrowheads="1"/>
          </p:cNvSpPr>
          <p:nvPr>
            <p:ph type="sldNum" idx="10"/>
          </p:nvPr>
        </p:nvSpPr>
        <p:spPr>
          <a:ln/>
        </p:spPr>
        <p:txBody>
          <a:bodyPr/>
          <a:lstStyle>
            <a:lvl1pPr>
              <a:defRPr/>
            </a:lvl1pPr>
          </a:lstStyle>
          <a:p>
            <a:fld id="{AAF19AB2-79FF-4F75-B9D0-C644256EB966}" type="slidenum">
              <a:rPr lang="cs-CZ" altLang="cs-CZ"/>
              <a:pPr/>
              <a:t>‹#›</a:t>
            </a:fld>
            <a:endParaRPr lang="cs-CZ" altLang="cs-CZ"/>
          </a:p>
        </p:txBody>
      </p:sp>
    </p:spTree>
    <p:extLst>
      <p:ext uri="{BB962C8B-B14F-4D97-AF65-F5344CB8AC3E}">
        <p14:creationId xmlns:p14="http://schemas.microsoft.com/office/powerpoint/2010/main" val="3830660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A19DA2FA-4E32-27AB-2294-E8ADBB1F5DDE}"/>
              </a:ext>
            </a:extLst>
          </p:cNvPr>
          <p:cNvSpPr>
            <a:spLocks noGrp="1" noChangeArrowheads="1"/>
          </p:cNvSpPr>
          <p:nvPr>
            <p:ph type="sldNum" idx="10"/>
          </p:nvPr>
        </p:nvSpPr>
        <p:spPr>
          <a:ln/>
        </p:spPr>
        <p:txBody>
          <a:bodyPr/>
          <a:lstStyle>
            <a:lvl1pPr>
              <a:defRPr/>
            </a:lvl1pPr>
          </a:lstStyle>
          <a:p>
            <a:fld id="{C31BA902-15E2-4D43-A212-021669B69041}" type="slidenum">
              <a:rPr lang="cs-CZ" altLang="cs-CZ"/>
              <a:pPr/>
              <a:t>‹#›</a:t>
            </a:fld>
            <a:endParaRPr lang="cs-CZ" altLang="cs-CZ"/>
          </a:p>
        </p:txBody>
      </p:sp>
    </p:spTree>
    <p:extLst>
      <p:ext uri="{BB962C8B-B14F-4D97-AF65-F5344CB8AC3E}">
        <p14:creationId xmlns:p14="http://schemas.microsoft.com/office/powerpoint/2010/main" val="591622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28588"/>
            <a:ext cx="2055813" cy="607218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128588"/>
            <a:ext cx="6019800" cy="607218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6B67CCF2-96AE-71FC-E3D6-B160AE1B5EA0}"/>
              </a:ext>
            </a:extLst>
          </p:cNvPr>
          <p:cNvSpPr>
            <a:spLocks noGrp="1" noChangeArrowheads="1"/>
          </p:cNvSpPr>
          <p:nvPr>
            <p:ph type="sldNum" idx="10"/>
          </p:nvPr>
        </p:nvSpPr>
        <p:spPr>
          <a:ln/>
        </p:spPr>
        <p:txBody>
          <a:bodyPr/>
          <a:lstStyle>
            <a:lvl1pPr>
              <a:defRPr/>
            </a:lvl1pPr>
          </a:lstStyle>
          <a:p>
            <a:fld id="{335802BC-3593-42E6-BE37-F74CB8E9EE0D}" type="slidenum">
              <a:rPr lang="cs-CZ" altLang="cs-CZ"/>
              <a:pPr/>
              <a:t>‹#›</a:t>
            </a:fld>
            <a:endParaRPr lang="cs-CZ" altLang="cs-CZ"/>
          </a:p>
        </p:txBody>
      </p:sp>
    </p:spTree>
    <p:extLst>
      <p:ext uri="{BB962C8B-B14F-4D97-AF65-F5344CB8AC3E}">
        <p14:creationId xmlns:p14="http://schemas.microsoft.com/office/powerpoint/2010/main" val="1437278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5">
            <a:extLst>
              <a:ext uri="{FF2B5EF4-FFF2-40B4-BE49-F238E27FC236}">
                <a16:creationId xmlns:a16="http://schemas.microsoft.com/office/drawing/2014/main" id="{20F1FB73-336E-6A57-8234-EBE0460E5956}"/>
              </a:ext>
            </a:extLst>
          </p:cNvPr>
          <p:cNvSpPr>
            <a:spLocks noGrp="1" noChangeArrowheads="1"/>
          </p:cNvSpPr>
          <p:nvPr>
            <p:ph type="sldNum" idx="10"/>
          </p:nvPr>
        </p:nvSpPr>
        <p:spPr/>
        <p:txBody>
          <a:bodyPr/>
          <a:lstStyle>
            <a:lvl1pPr>
              <a:defRPr b="0"/>
            </a:lvl1pPr>
          </a:lstStyle>
          <a:p>
            <a:fld id="{6C1D845A-10EC-47F2-A097-DD6FDD4AD007}" type="slidenum">
              <a:rPr lang="cs-CZ" altLang="cs-CZ"/>
              <a:pPr/>
              <a:t>‹#›</a:t>
            </a:fld>
            <a:endParaRPr lang="cs-CZ" altLang="cs-CZ"/>
          </a:p>
        </p:txBody>
      </p:sp>
    </p:spTree>
    <p:extLst>
      <p:ext uri="{BB962C8B-B14F-4D97-AF65-F5344CB8AC3E}">
        <p14:creationId xmlns:p14="http://schemas.microsoft.com/office/powerpoint/2010/main" val="4177853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B0C97D33-97AC-6D4C-9FA4-D056194F5FCF}"/>
              </a:ext>
            </a:extLst>
          </p:cNvPr>
          <p:cNvSpPr>
            <a:spLocks noGrp="1" noChangeArrowheads="1"/>
          </p:cNvSpPr>
          <p:nvPr>
            <p:ph type="sldNum" idx="10"/>
          </p:nvPr>
        </p:nvSpPr>
        <p:spPr/>
        <p:txBody>
          <a:bodyPr/>
          <a:lstStyle>
            <a:lvl1pPr>
              <a:defRPr b="0"/>
            </a:lvl1pPr>
          </a:lstStyle>
          <a:p>
            <a:fld id="{34FA5A1D-2B76-4B91-B1E3-C10E1C9E7AF4}" type="slidenum">
              <a:rPr lang="cs-CZ" altLang="cs-CZ"/>
              <a:pPr/>
              <a:t>‹#›</a:t>
            </a:fld>
            <a:endParaRPr lang="cs-CZ" altLang="cs-CZ"/>
          </a:p>
        </p:txBody>
      </p:sp>
    </p:spTree>
    <p:extLst>
      <p:ext uri="{BB962C8B-B14F-4D97-AF65-F5344CB8AC3E}">
        <p14:creationId xmlns:p14="http://schemas.microsoft.com/office/powerpoint/2010/main" val="251418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5">
            <a:extLst>
              <a:ext uri="{FF2B5EF4-FFF2-40B4-BE49-F238E27FC236}">
                <a16:creationId xmlns:a16="http://schemas.microsoft.com/office/drawing/2014/main" id="{29AFAE2D-4853-4E09-B564-87D45CB947A4}"/>
              </a:ext>
            </a:extLst>
          </p:cNvPr>
          <p:cNvSpPr>
            <a:spLocks noGrp="1" noChangeArrowheads="1"/>
          </p:cNvSpPr>
          <p:nvPr>
            <p:ph type="sldNum" idx="10"/>
          </p:nvPr>
        </p:nvSpPr>
        <p:spPr/>
        <p:txBody>
          <a:bodyPr/>
          <a:lstStyle>
            <a:lvl1pPr>
              <a:defRPr b="0"/>
            </a:lvl1pPr>
          </a:lstStyle>
          <a:p>
            <a:fld id="{4106F046-1E29-4976-8922-EDE023161CA9}" type="slidenum">
              <a:rPr lang="cs-CZ" altLang="cs-CZ"/>
              <a:pPr/>
              <a:t>‹#›</a:t>
            </a:fld>
            <a:endParaRPr lang="cs-CZ" altLang="cs-CZ"/>
          </a:p>
        </p:txBody>
      </p:sp>
    </p:spTree>
    <p:extLst>
      <p:ext uri="{BB962C8B-B14F-4D97-AF65-F5344CB8AC3E}">
        <p14:creationId xmlns:p14="http://schemas.microsoft.com/office/powerpoint/2010/main" val="2642986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7B9699E0-084F-B4B0-DC08-E478A543D5F5}"/>
              </a:ext>
            </a:extLst>
          </p:cNvPr>
          <p:cNvSpPr>
            <a:spLocks noGrp="1" noChangeArrowheads="1"/>
          </p:cNvSpPr>
          <p:nvPr>
            <p:ph type="sldNum" idx="10"/>
          </p:nvPr>
        </p:nvSpPr>
        <p:spPr/>
        <p:txBody>
          <a:bodyPr/>
          <a:lstStyle>
            <a:lvl1pPr>
              <a:defRPr b="0"/>
            </a:lvl1pPr>
          </a:lstStyle>
          <a:p>
            <a:fld id="{538D7420-2213-4090-A153-A65C6486263D}" type="slidenum">
              <a:rPr lang="cs-CZ" altLang="cs-CZ"/>
              <a:pPr/>
              <a:t>‹#›</a:t>
            </a:fld>
            <a:endParaRPr lang="cs-CZ" altLang="cs-CZ"/>
          </a:p>
        </p:txBody>
      </p:sp>
    </p:spTree>
    <p:extLst>
      <p:ext uri="{BB962C8B-B14F-4D97-AF65-F5344CB8AC3E}">
        <p14:creationId xmlns:p14="http://schemas.microsoft.com/office/powerpoint/2010/main" val="1398245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505B0871-360A-AB12-FF65-42881BAB05EC}"/>
              </a:ext>
            </a:extLst>
          </p:cNvPr>
          <p:cNvSpPr>
            <a:spLocks noGrp="1" noChangeArrowheads="1"/>
          </p:cNvSpPr>
          <p:nvPr>
            <p:ph type="sldNum" idx="10"/>
          </p:nvPr>
        </p:nvSpPr>
        <p:spPr/>
        <p:txBody>
          <a:bodyPr/>
          <a:lstStyle>
            <a:lvl1pPr>
              <a:defRPr b="0"/>
            </a:lvl1pPr>
          </a:lstStyle>
          <a:p>
            <a:fld id="{67BFBA31-CB16-4FF4-9AE1-4FDD51430A79}" type="slidenum">
              <a:rPr lang="cs-CZ" altLang="cs-CZ"/>
              <a:pPr/>
              <a:t>‹#›</a:t>
            </a:fld>
            <a:endParaRPr lang="cs-CZ" altLang="cs-CZ"/>
          </a:p>
        </p:txBody>
      </p:sp>
    </p:spTree>
    <p:extLst>
      <p:ext uri="{BB962C8B-B14F-4D97-AF65-F5344CB8AC3E}">
        <p14:creationId xmlns:p14="http://schemas.microsoft.com/office/powerpoint/2010/main" val="1133034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5">
            <a:extLst>
              <a:ext uri="{FF2B5EF4-FFF2-40B4-BE49-F238E27FC236}">
                <a16:creationId xmlns:a16="http://schemas.microsoft.com/office/drawing/2014/main" id="{3E7C4C01-7DB1-ECD7-C8A9-5F88D999F995}"/>
              </a:ext>
            </a:extLst>
          </p:cNvPr>
          <p:cNvSpPr>
            <a:spLocks noGrp="1" noChangeArrowheads="1"/>
          </p:cNvSpPr>
          <p:nvPr>
            <p:ph type="sldNum" idx="10"/>
          </p:nvPr>
        </p:nvSpPr>
        <p:spPr/>
        <p:txBody>
          <a:bodyPr/>
          <a:lstStyle>
            <a:lvl1pPr>
              <a:defRPr b="0"/>
            </a:lvl1pPr>
          </a:lstStyle>
          <a:p>
            <a:fld id="{350F2781-E588-4967-BC5F-A03D17F9D0D2}" type="slidenum">
              <a:rPr lang="cs-CZ" altLang="cs-CZ"/>
              <a:pPr/>
              <a:t>‹#›</a:t>
            </a:fld>
            <a:endParaRPr lang="cs-CZ" altLang="cs-CZ"/>
          </a:p>
        </p:txBody>
      </p:sp>
    </p:spTree>
    <p:extLst>
      <p:ext uri="{BB962C8B-B14F-4D97-AF65-F5344CB8AC3E}">
        <p14:creationId xmlns:p14="http://schemas.microsoft.com/office/powerpoint/2010/main" val="3746961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440C3B3-C6ED-4E98-8C41-5E2A1B6C603A}"/>
              </a:ext>
            </a:extLst>
          </p:cNvPr>
          <p:cNvSpPr>
            <a:spLocks noGrp="1" noChangeArrowheads="1"/>
          </p:cNvSpPr>
          <p:nvPr>
            <p:ph type="sldNum" idx="10"/>
          </p:nvPr>
        </p:nvSpPr>
        <p:spPr/>
        <p:txBody>
          <a:bodyPr/>
          <a:lstStyle>
            <a:lvl1pPr>
              <a:defRPr b="0"/>
            </a:lvl1pPr>
          </a:lstStyle>
          <a:p>
            <a:fld id="{79D9EF0F-4E83-429D-A468-1E614FA3FD34}" type="slidenum">
              <a:rPr lang="cs-CZ" altLang="cs-CZ"/>
              <a:pPr/>
              <a:t>‹#›</a:t>
            </a:fld>
            <a:endParaRPr lang="cs-CZ" altLang="cs-CZ"/>
          </a:p>
        </p:txBody>
      </p:sp>
    </p:spTree>
    <p:extLst>
      <p:ext uri="{BB962C8B-B14F-4D97-AF65-F5344CB8AC3E}">
        <p14:creationId xmlns:p14="http://schemas.microsoft.com/office/powerpoint/2010/main" val="2997438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
            <a:extLst>
              <a:ext uri="{FF2B5EF4-FFF2-40B4-BE49-F238E27FC236}">
                <a16:creationId xmlns:a16="http://schemas.microsoft.com/office/drawing/2014/main" id="{48901B91-9203-F90A-739B-D2A7B75D2D11}"/>
              </a:ext>
            </a:extLst>
          </p:cNvPr>
          <p:cNvSpPr>
            <a:spLocks noGrp="1" noChangeArrowheads="1"/>
          </p:cNvSpPr>
          <p:nvPr>
            <p:ph type="sldNum" idx="10"/>
          </p:nvPr>
        </p:nvSpPr>
        <p:spPr>
          <a:ln/>
        </p:spPr>
        <p:txBody>
          <a:bodyPr/>
          <a:lstStyle>
            <a:lvl1pPr>
              <a:defRPr/>
            </a:lvl1pPr>
          </a:lstStyle>
          <a:p>
            <a:fld id="{8CDD61B3-224B-448F-AE21-0041F834995D}" type="slidenum">
              <a:rPr lang="cs-CZ" altLang="cs-CZ"/>
              <a:pPr/>
              <a:t>‹#›</a:t>
            </a:fld>
            <a:endParaRPr lang="cs-CZ" altLang="cs-CZ"/>
          </a:p>
        </p:txBody>
      </p:sp>
    </p:spTree>
    <p:extLst>
      <p:ext uri="{BB962C8B-B14F-4D97-AF65-F5344CB8AC3E}">
        <p14:creationId xmlns:p14="http://schemas.microsoft.com/office/powerpoint/2010/main" val="3053141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C2643FA9-D479-D4FC-37FA-F53E28D12935}"/>
              </a:ext>
            </a:extLst>
          </p:cNvPr>
          <p:cNvSpPr>
            <a:spLocks noGrp="1" noChangeArrowheads="1"/>
          </p:cNvSpPr>
          <p:nvPr>
            <p:ph type="sldNum" idx="10"/>
          </p:nvPr>
        </p:nvSpPr>
        <p:spPr/>
        <p:txBody>
          <a:bodyPr/>
          <a:lstStyle>
            <a:lvl1pPr>
              <a:defRPr b="0"/>
            </a:lvl1pPr>
          </a:lstStyle>
          <a:p>
            <a:fld id="{DDC5521D-C906-4AAF-922F-5C86556BC45F}" type="slidenum">
              <a:rPr lang="cs-CZ" altLang="cs-CZ"/>
              <a:pPr/>
              <a:t>‹#›</a:t>
            </a:fld>
            <a:endParaRPr lang="cs-CZ" altLang="cs-CZ"/>
          </a:p>
        </p:txBody>
      </p:sp>
    </p:spTree>
    <p:extLst>
      <p:ext uri="{BB962C8B-B14F-4D97-AF65-F5344CB8AC3E}">
        <p14:creationId xmlns:p14="http://schemas.microsoft.com/office/powerpoint/2010/main" val="1154651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CDF5A35B-4672-22E2-7BF0-1F60811EB235}"/>
              </a:ext>
            </a:extLst>
          </p:cNvPr>
          <p:cNvSpPr>
            <a:spLocks noGrp="1" noChangeArrowheads="1"/>
          </p:cNvSpPr>
          <p:nvPr>
            <p:ph type="sldNum" idx="10"/>
          </p:nvPr>
        </p:nvSpPr>
        <p:spPr/>
        <p:txBody>
          <a:bodyPr/>
          <a:lstStyle>
            <a:lvl1pPr>
              <a:defRPr b="0"/>
            </a:lvl1pPr>
          </a:lstStyle>
          <a:p>
            <a:fld id="{4A291CB9-812B-4BE8-ADC4-F127950444A0}" type="slidenum">
              <a:rPr lang="cs-CZ" altLang="cs-CZ"/>
              <a:pPr/>
              <a:t>‹#›</a:t>
            </a:fld>
            <a:endParaRPr lang="cs-CZ" altLang="cs-CZ"/>
          </a:p>
        </p:txBody>
      </p:sp>
    </p:spTree>
    <p:extLst>
      <p:ext uri="{BB962C8B-B14F-4D97-AF65-F5344CB8AC3E}">
        <p14:creationId xmlns:p14="http://schemas.microsoft.com/office/powerpoint/2010/main" val="1891384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4BB32D6A-31C4-8515-9744-6AA953397A85}"/>
              </a:ext>
            </a:extLst>
          </p:cNvPr>
          <p:cNvSpPr>
            <a:spLocks noGrp="1" noChangeArrowheads="1"/>
          </p:cNvSpPr>
          <p:nvPr>
            <p:ph type="sldNum" idx="10"/>
          </p:nvPr>
        </p:nvSpPr>
        <p:spPr/>
        <p:txBody>
          <a:bodyPr/>
          <a:lstStyle>
            <a:lvl1pPr>
              <a:defRPr b="0"/>
            </a:lvl1pPr>
          </a:lstStyle>
          <a:p>
            <a:fld id="{11D7B83A-E1D2-4E79-B2F9-C5603A3D41F3}" type="slidenum">
              <a:rPr lang="cs-CZ" altLang="cs-CZ"/>
              <a:pPr/>
              <a:t>‹#›</a:t>
            </a:fld>
            <a:endParaRPr lang="cs-CZ" altLang="cs-CZ"/>
          </a:p>
        </p:txBody>
      </p:sp>
    </p:spTree>
    <p:extLst>
      <p:ext uri="{BB962C8B-B14F-4D97-AF65-F5344CB8AC3E}">
        <p14:creationId xmlns:p14="http://schemas.microsoft.com/office/powerpoint/2010/main" val="1737111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463550"/>
            <a:ext cx="1941513" cy="5630863"/>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463550"/>
            <a:ext cx="5676900" cy="5630863"/>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18E4DCD5-71CE-3259-8E1E-830A41FA93BE}"/>
              </a:ext>
            </a:extLst>
          </p:cNvPr>
          <p:cNvSpPr>
            <a:spLocks noGrp="1" noChangeArrowheads="1"/>
          </p:cNvSpPr>
          <p:nvPr>
            <p:ph type="sldNum" idx="10"/>
          </p:nvPr>
        </p:nvSpPr>
        <p:spPr/>
        <p:txBody>
          <a:bodyPr/>
          <a:lstStyle>
            <a:lvl1pPr>
              <a:defRPr b="0"/>
            </a:lvl1pPr>
          </a:lstStyle>
          <a:p>
            <a:fld id="{E9FCCB09-1C9D-42A6-98AD-6EE183A76029}" type="slidenum">
              <a:rPr lang="cs-CZ" altLang="cs-CZ"/>
              <a:pPr/>
              <a:t>‹#›</a:t>
            </a:fld>
            <a:endParaRPr lang="cs-CZ" altLang="cs-CZ"/>
          </a:p>
        </p:txBody>
      </p:sp>
    </p:spTree>
    <p:extLst>
      <p:ext uri="{BB962C8B-B14F-4D97-AF65-F5344CB8AC3E}">
        <p14:creationId xmlns:p14="http://schemas.microsoft.com/office/powerpoint/2010/main" val="3946520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5">
            <a:extLst>
              <a:ext uri="{FF2B5EF4-FFF2-40B4-BE49-F238E27FC236}">
                <a16:creationId xmlns:a16="http://schemas.microsoft.com/office/drawing/2014/main" id="{9290E45B-4B5B-1A0E-01CF-7C58D63C08D5}"/>
              </a:ext>
            </a:extLst>
          </p:cNvPr>
          <p:cNvSpPr>
            <a:spLocks noGrp="1" noChangeArrowheads="1"/>
          </p:cNvSpPr>
          <p:nvPr>
            <p:ph type="sldNum" idx="10"/>
          </p:nvPr>
        </p:nvSpPr>
        <p:spPr/>
        <p:txBody>
          <a:bodyPr/>
          <a:lstStyle>
            <a:lvl1pPr>
              <a:defRPr b="0"/>
            </a:lvl1pPr>
          </a:lstStyle>
          <a:p>
            <a:fld id="{4D840116-43EE-47B3-B769-FC53B49512D4}" type="slidenum">
              <a:rPr lang="cs-CZ" altLang="cs-CZ"/>
              <a:pPr/>
              <a:t>‹#›</a:t>
            </a:fld>
            <a:endParaRPr lang="cs-CZ" altLang="cs-CZ"/>
          </a:p>
        </p:txBody>
      </p:sp>
    </p:spTree>
    <p:extLst>
      <p:ext uri="{BB962C8B-B14F-4D97-AF65-F5344CB8AC3E}">
        <p14:creationId xmlns:p14="http://schemas.microsoft.com/office/powerpoint/2010/main" val="2699344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281E9355-AFF8-1C3D-65F7-54EF4772491B}"/>
              </a:ext>
            </a:extLst>
          </p:cNvPr>
          <p:cNvSpPr>
            <a:spLocks noGrp="1" noChangeArrowheads="1"/>
          </p:cNvSpPr>
          <p:nvPr>
            <p:ph type="sldNum" idx="10"/>
          </p:nvPr>
        </p:nvSpPr>
        <p:spPr/>
        <p:txBody>
          <a:bodyPr/>
          <a:lstStyle>
            <a:lvl1pPr>
              <a:defRPr b="0"/>
            </a:lvl1pPr>
          </a:lstStyle>
          <a:p>
            <a:fld id="{E49963F1-4FEE-4697-AB43-08B82F14E614}" type="slidenum">
              <a:rPr lang="cs-CZ" altLang="cs-CZ"/>
              <a:pPr/>
              <a:t>‹#›</a:t>
            </a:fld>
            <a:endParaRPr lang="cs-CZ" altLang="cs-CZ"/>
          </a:p>
        </p:txBody>
      </p:sp>
    </p:spTree>
    <p:extLst>
      <p:ext uri="{BB962C8B-B14F-4D97-AF65-F5344CB8AC3E}">
        <p14:creationId xmlns:p14="http://schemas.microsoft.com/office/powerpoint/2010/main" val="814769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5">
            <a:extLst>
              <a:ext uri="{FF2B5EF4-FFF2-40B4-BE49-F238E27FC236}">
                <a16:creationId xmlns:a16="http://schemas.microsoft.com/office/drawing/2014/main" id="{A894F1C5-E54B-B07E-1C3B-BDB5AF54A538}"/>
              </a:ext>
            </a:extLst>
          </p:cNvPr>
          <p:cNvSpPr>
            <a:spLocks noGrp="1" noChangeArrowheads="1"/>
          </p:cNvSpPr>
          <p:nvPr>
            <p:ph type="sldNum" idx="10"/>
          </p:nvPr>
        </p:nvSpPr>
        <p:spPr/>
        <p:txBody>
          <a:bodyPr/>
          <a:lstStyle>
            <a:lvl1pPr>
              <a:defRPr b="0"/>
            </a:lvl1pPr>
          </a:lstStyle>
          <a:p>
            <a:fld id="{37AD4E23-2B2B-4826-BF2D-F97E05A0EACD}" type="slidenum">
              <a:rPr lang="cs-CZ" altLang="cs-CZ"/>
              <a:pPr/>
              <a:t>‹#›</a:t>
            </a:fld>
            <a:endParaRPr lang="cs-CZ" altLang="cs-CZ"/>
          </a:p>
        </p:txBody>
      </p:sp>
    </p:spTree>
    <p:extLst>
      <p:ext uri="{BB962C8B-B14F-4D97-AF65-F5344CB8AC3E}">
        <p14:creationId xmlns:p14="http://schemas.microsoft.com/office/powerpoint/2010/main" val="816512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1A2C656A-A82F-891E-1636-D1D7CB64C7F4}"/>
              </a:ext>
            </a:extLst>
          </p:cNvPr>
          <p:cNvSpPr>
            <a:spLocks noGrp="1" noChangeArrowheads="1"/>
          </p:cNvSpPr>
          <p:nvPr>
            <p:ph type="sldNum" idx="10"/>
          </p:nvPr>
        </p:nvSpPr>
        <p:spPr/>
        <p:txBody>
          <a:bodyPr/>
          <a:lstStyle>
            <a:lvl1pPr>
              <a:defRPr b="0"/>
            </a:lvl1pPr>
          </a:lstStyle>
          <a:p>
            <a:fld id="{99987DD5-819F-4925-8103-39824784922C}" type="slidenum">
              <a:rPr lang="cs-CZ" altLang="cs-CZ"/>
              <a:pPr/>
              <a:t>‹#›</a:t>
            </a:fld>
            <a:endParaRPr lang="cs-CZ" altLang="cs-CZ"/>
          </a:p>
        </p:txBody>
      </p:sp>
    </p:spTree>
    <p:extLst>
      <p:ext uri="{BB962C8B-B14F-4D97-AF65-F5344CB8AC3E}">
        <p14:creationId xmlns:p14="http://schemas.microsoft.com/office/powerpoint/2010/main" val="1147331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00B932F0-8F47-5592-4E4E-B37635FE3A76}"/>
              </a:ext>
            </a:extLst>
          </p:cNvPr>
          <p:cNvSpPr>
            <a:spLocks noGrp="1" noChangeArrowheads="1"/>
          </p:cNvSpPr>
          <p:nvPr>
            <p:ph type="sldNum" idx="10"/>
          </p:nvPr>
        </p:nvSpPr>
        <p:spPr/>
        <p:txBody>
          <a:bodyPr/>
          <a:lstStyle>
            <a:lvl1pPr>
              <a:defRPr b="0"/>
            </a:lvl1pPr>
          </a:lstStyle>
          <a:p>
            <a:fld id="{8AEFACE6-1357-4845-8C96-285097371425}" type="slidenum">
              <a:rPr lang="cs-CZ" altLang="cs-CZ"/>
              <a:pPr/>
              <a:t>‹#›</a:t>
            </a:fld>
            <a:endParaRPr lang="cs-CZ" altLang="cs-CZ"/>
          </a:p>
        </p:txBody>
      </p:sp>
    </p:spTree>
    <p:extLst>
      <p:ext uri="{BB962C8B-B14F-4D97-AF65-F5344CB8AC3E}">
        <p14:creationId xmlns:p14="http://schemas.microsoft.com/office/powerpoint/2010/main" val="391901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5">
            <a:extLst>
              <a:ext uri="{FF2B5EF4-FFF2-40B4-BE49-F238E27FC236}">
                <a16:creationId xmlns:a16="http://schemas.microsoft.com/office/drawing/2014/main" id="{B33F81AE-E692-E0D8-7FE3-21DEDB9BFF2F}"/>
              </a:ext>
            </a:extLst>
          </p:cNvPr>
          <p:cNvSpPr>
            <a:spLocks noGrp="1" noChangeArrowheads="1"/>
          </p:cNvSpPr>
          <p:nvPr>
            <p:ph type="sldNum" idx="10"/>
          </p:nvPr>
        </p:nvSpPr>
        <p:spPr/>
        <p:txBody>
          <a:bodyPr/>
          <a:lstStyle>
            <a:lvl1pPr>
              <a:defRPr b="0"/>
            </a:lvl1pPr>
          </a:lstStyle>
          <a:p>
            <a:fld id="{C7023F33-EDDD-4524-966D-3D2D87E089BC}" type="slidenum">
              <a:rPr lang="cs-CZ" altLang="cs-CZ"/>
              <a:pPr/>
              <a:t>‹#›</a:t>
            </a:fld>
            <a:endParaRPr lang="cs-CZ" altLang="cs-CZ"/>
          </a:p>
        </p:txBody>
      </p:sp>
    </p:spTree>
    <p:extLst>
      <p:ext uri="{BB962C8B-B14F-4D97-AF65-F5344CB8AC3E}">
        <p14:creationId xmlns:p14="http://schemas.microsoft.com/office/powerpoint/2010/main" val="340702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7013" cy="4600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600200"/>
            <a:ext cx="4038600" cy="4600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8D1CF834-D2A7-89EE-7638-16BB55B1F8E3}"/>
              </a:ext>
            </a:extLst>
          </p:cNvPr>
          <p:cNvSpPr>
            <a:spLocks noGrp="1" noChangeArrowheads="1"/>
          </p:cNvSpPr>
          <p:nvPr>
            <p:ph type="sldNum" idx="10"/>
          </p:nvPr>
        </p:nvSpPr>
        <p:spPr>
          <a:ln/>
        </p:spPr>
        <p:txBody>
          <a:bodyPr/>
          <a:lstStyle>
            <a:lvl1pPr>
              <a:defRPr/>
            </a:lvl1pPr>
          </a:lstStyle>
          <a:p>
            <a:fld id="{6AEAF487-0A15-4CAA-BA46-ADFEAF3F5867}" type="slidenum">
              <a:rPr lang="cs-CZ" altLang="cs-CZ"/>
              <a:pPr/>
              <a:t>‹#›</a:t>
            </a:fld>
            <a:endParaRPr lang="cs-CZ" altLang="cs-CZ"/>
          </a:p>
        </p:txBody>
      </p:sp>
    </p:spTree>
    <p:extLst>
      <p:ext uri="{BB962C8B-B14F-4D97-AF65-F5344CB8AC3E}">
        <p14:creationId xmlns:p14="http://schemas.microsoft.com/office/powerpoint/2010/main" val="171486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3C74904-DC5D-0F62-8F8E-1DB22CCF6514}"/>
              </a:ext>
            </a:extLst>
          </p:cNvPr>
          <p:cNvSpPr>
            <a:spLocks noGrp="1" noChangeArrowheads="1"/>
          </p:cNvSpPr>
          <p:nvPr>
            <p:ph type="sldNum" idx="10"/>
          </p:nvPr>
        </p:nvSpPr>
        <p:spPr/>
        <p:txBody>
          <a:bodyPr/>
          <a:lstStyle>
            <a:lvl1pPr>
              <a:defRPr b="0"/>
            </a:lvl1pPr>
          </a:lstStyle>
          <a:p>
            <a:fld id="{B6ED5607-F46C-4982-83FA-E5BCC8F3CBEF}" type="slidenum">
              <a:rPr lang="cs-CZ" altLang="cs-CZ"/>
              <a:pPr/>
              <a:t>‹#›</a:t>
            </a:fld>
            <a:endParaRPr lang="cs-CZ" altLang="cs-CZ"/>
          </a:p>
        </p:txBody>
      </p:sp>
    </p:spTree>
    <p:extLst>
      <p:ext uri="{BB962C8B-B14F-4D97-AF65-F5344CB8AC3E}">
        <p14:creationId xmlns:p14="http://schemas.microsoft.com/office/powerpoint/2010/main" val="3185294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FD81A3C7-8E60-5AA8-6E10-2564D1D5E596}"/>
              </a:ext>
            </a:extLst>
          </p:cNvPr>
          <p:cNvSpPr>
            <a:spLocks noGrp="1" noChangeArrowheads="1"/>
          </p:cNvSpPr>
          <p:nvPr>
            <p:ph type="sldNum" idx="10"/>
          </p:nvPr>
        </p:nvSpPr>
        <p:spPr/>
        <p:txBody>
          <a:bodyPr/>
          <a:lstStyle>
            <a:lvl1pPr>
              <a:defRPr b="0"/>
            </a:lvl1pPr>
          </a:lstStyle>
          <a:p>
            <a:fld id="{84DFF498-B84E-4D5A-9B1E-7B2F4538ADD3}" type="slidenum">
              <a:rPr lang="cs-CZ" altLang="cs-CZ"/>
              <a:pPr/>
              <a:t>‹#›</a:t>
            </a:fld>
            <a:endParaRPr lang="cs-CZ" altLang="cs-CZ"/>
          </a:p>
        </p:txBody>
      </p:sp>
    </p:spTree>
    <p:extLst>
      <p:ext uri="{BB962C8B-B14F-4D97-AF65-F5344CB8AC3E}">
        <p14:creationId xmlns:p14="http://schemas.microsoft.com/office/powerpoint/2010/main" val="1644532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B1888D29-C09E-3C6D-235A-643A5D9D3C68}"/>
              </a:ext>
            </a:extLst>
          </p:cNvPr>
          <p:cNvSpPr>
            <a:spLocks noGrp="1" noChangeArrowheads="1"/>
          </p:cNvSpPr>
          <p:nvPr>
            <p:ph type="sldNum" idx="10"/>
          </p:nvPr>
        </p:nvSpPr>
        <p:spPr/>
        <p:txBody>
          <a:bodyPr/>
          <a:lstStyle>
            <a:lvl1pPr>
              <a:defRPr b="0"/>
            </a:lvl1pPr>
          </a:lstStyle>
          <a:p>
            <a:fld id="{A2A9B6FE-F468-4AA6-9C84-0FF8CA5B6AE5}" type="slidenum">
              <a:rPr lang="cs-CZ" altLang="cs-CZ"/>
              <a:pPr/>
              <a:t>‹#›</a:t>
            </a:fld>
            <a:endParaRPr lang="cs-CZ" altLang="cs-CZ"/>
          </a:p>
        </p:txBody>
      </p:sp>
    </p:spTree>
    <p:extLst>
      <p:ext uri="{BB962C8B-B14F-4D97-AF65-F5344CB8AC3E}">
        <p14:creationId xmlns:p14="http://schemas.microsoft.com/office/powerpoint/2010/main" val="794219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4B84C509-B754-F920-6300-8A865C6EB2DE}"/>
              </a:ext>
            </a:extLst>
          </p:cNvPr>
          <p:cNvSpPr>
            <a:spLocks noGrp="1" noChangeArrowheads="1"/>
          </p:cNvSpPr>
          <p:nvPr>
            <p:ph type="sldNum" idx="10"/>
          </p:nvPr>
        </p:nvSpPr>
        <p:spPr/>
        <p:txBody>
          <a:bodyPr/>
          <a:lstStyle>
            <a:lvl1pPr>
              <a:defRPr b="0"/>
            </a:lvl1pPr>
          </a:lstStyle>
          <a:p>
            <a:fld id="{934563D8-8653-43CE-9F38-4C286CDAB4A7}" type="slidenum">
              <a:rPr lang="cs-CZ" altLang="cs-CZ"/>
              <a:pPr/>
              <a:t>‹#›</a:t>
            </a:fld>
            <a:endParaRPr lang="cs-CZ" altLang="cs-CZ"/>
          </a:p>
        </p:txBody>
      </p:sp>
    </p:spTree>
    <p:extLst>
      <p:ext uri="{BB962C8B-B14F-4D97-AF65-F5344CB8AC3E}">
        <p14:creationId xmlns:p14="http://schemas.microsoft.com/office/powerpoint/2010/main" val="305613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463550"/>
            <a:ext cx="1941513" cy="5630863"/>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463550"/>
            <a:ext cx="5676900" cy="5630863"/>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CD84F873-229E-004F-46E0-0ADAE2251D29}"/>
              </a:ext>
            </a:extLst>
          </p:cNvPr>
          <p:cNvSpPr>
            <a:spLocks noGrp="1" noChangeArrowheads="1"/>
          </p:cNvSpPr>
          <p:nvPr>
            <p:ph type="sldNum" idx="10"/>
          </p:nvPr>
        </p:nvSpPr>
        <p:spPr/>
        <p:txBody>
          <a:bodyPr/>
          <a:lstStyle>
            <a:lvl1pPr>
              <a:defRPr b="0"/>
            </a:lvl1pPr>
          </a:lstStyle>
          <a:p>
            <a:fld id="{CFD78065-211A-456C-BD59-AA48756827FD}" type="slidenum">
              <a:rPr lang="cs-CZ" altLang="cs-CZ"/>
              <a:pPr/>
              <a:t>‹#›</a:t>
            </a:fld>
            <a:endParaRPr lang="cs-CZ" altLang="cs-CZ"/>
          </a:p>
        </p:txBody>
      </p:sp>
    </p:spTree>
    <p:extLst>
      <p:ext uri="{BB962C8B-B14F-4D97-AF65-F5344CB8AC3E}">
        <p14:creationId xmlns:p14="http://schemas.microsoft.com/office/powerpoint/2010/main" val="837122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5">
            <a:extLst>
              <a:ext uri="{FF2B5EF4-FFF2-40B4-BE49-F238E27FC236}">
                <a16:creationId xmlns:a16="http://schemas.microsoft.com/office/drawing/2014/main" id="{6BF7F283-7E8C-739F-9864-CEB12220AB70}"/>
              </a:ext>
            </a:extLst>
          </p:cNvPr>
          <p:cNvSpPr>
            <a:spLocks noGrp="1" noChangeArrowheads="1"/>
          </p:cNvSpPr>
          <p:nvPr>
            <p:ph type="sldNum" idx="10"/>
          </p:nvPr>
        </p:nvSpPr>
        <p:spPr/>
        <p:txBody>
          <a:bodyPr/>
          <a:lstStyle>
            <a:lvl1pPr>
              <a:defRPr b="0"/>
            </a:lvl1pPr>
          </a:lstStyle>
          <a:p>
            <a:fld id="{147B29CA-9D03-4EE9-9793-A2677B6D9214}" type="slidenum">
              <a:rPr lang="cs-CZ" altLang="cs-CZ"/>
              <a:pPr/>
              <a:t>‹#›</a:t>
            </a:fld>
            <a:endParaRPr lang="cs-CZ" altLang="cs-CZ"/>
          </a:p>
        </p:txBody>
      </p:sp>
    </p:spTree>
    <p:extLst>
      <p:ext uri="{BB962C8B-B14F-4D97-AF65-F5344CB8AC3E}">
        <p14:creationId xmlns:p14="http://schemas.microsoft.com/office/powerpoint/2010/main" val="418949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368CBEEF-3DC1-514F-1310-A0C8F6868494}"/>
              </a:ext>
            </a:extLst>
          </p:cNvPr>
          <p:cNvSpPr>
            <a:spLocks noGrp="1" noChangeArrowheads="1"/>
          </p:cNvSpPr>
          <p:nvPr>
            <p:ph type="sldNum" idx="10"/>
          </p:nvPr>
        </p:nvSpPr>
        <p:spPr/>
        <p:txBody>
          <a:bodyPr/>
          <a:lstStyle>
            <a:lvl1pPr>
              <a:defRPr b="0"/>
            </a:lvl1pPr>
          </a:lstStyle>
          <a:p>
            <a:fld id="{80ED4AC1-B387-4EB4-85C6-53E0C8ADE0AD}" type="slidenum">
              <a:rPr lang="cs-CZ" altLang="cs-CZ"/>
              <a:pPr/>
              <a:t>‹#›</a:t>
            </a:fld>
            <a:endParaRPr lang="cs-CZ" altLang="cs-CZ"/>
          </a:p>
        </p:txBody>
      </p:sp>
    </p:spTree>
    <p:extLst>
      <p:ext uri="{BB962C8B-B14F-4D97-AF65-F5344CB8AC3E}">
        <p14:creationId xmlns:p14="http://schemas.microsoft.com/office/powerpoint/2010/main" val="3005538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5">
            <a:extLst>
              <a:ext uri="{FF2B5EF4-FFF2-40B4-BE49-F238E27FC236}">
                <a16:creationId xmlns:a16="http://schemas.microsoft.com/office/drawing/2014/main" id="{058CD5F9-3AFC-2BE7-627E-642FA556067B}"/>
              </a:ext>
            </a:extLst>
          </p:cNvPr>
          <p:cNvSpPr>
            <a:spLocks noGrp="1" noChangeArrowheads="1"/>
          </p:cNvSpPr>
          <p:nvPr>
            <p:ph type="sldNum" idx="10"/>
          </p:nvPr>
        </p:nvSpPr>
        <p:spPr/>
        <p:txBody>
          <a:bodyPr/>
          <a:lstStyle>
            <a:lvl1pPr>
              <a:defRPr b="0"/>
            </a:lvl1pPr>
          </a:lstStyle>
          <a:p>
            <a:fld id="{9B754AC2-A23F-4BF9-BBDE-C94D13874B48}" type="slidenum">
              <a:rPr lang="cs-CZ" altLang="cs-CZ"/>
              <a:pPr/>
              <a:t>‹#›</a:t>
            </a:fld>
            <a:endParaRPr lang="cs-CZ" altLang="cs-CZ"/>
          </a:p>
        </p:txBody>
      </p:sp>
    </p:spTree>
    <p:extLst>
      <p:ext uri="{BB962C8B-B14F-4D97-AF65-F5344CB8AC3E}">
        <p14:creationId xmlns:p14="http://schemas.microsoft.com/office/powerpoint/2010/main" val="3899277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E61795EA-3A56-4C96-3E54-80B26D5D9D83}"/>
              </a:ext>
            </a:extLst>
          </p:cNvPr>
          <p:cNvSpPr>
            <a:spLocks noGrp="1" noChangeArrowheads="1"/>
          </p:cNvSpPr>
          <p:nvPr>
            <p:ph type="sldNum" idx="10"/>
          </p:nvPr>
        </p:nvSpPr>
        <p:spPr/>
        <p:txBody>
          <a:bodyPr/>
          <a:lstStyle>
            <a:lvl1pPr>
              <a:defRPr b="0"/>
            </a:lvl1pPr>
          </a:lstStyle>
          <a:p>
            <a:fld id="{9F4F8977-DE80-4EFC-87FD-1A9D6D6CD3E0}" type="slidenum">
              <a:rPr lang="cs-CZ" altLang="cs-CZ"/>
              <a:pPr/>
              <a:t>‹#›</a:t>
            </a:fld>
            <a:endParaRPr lang="cs-CZ" altLang="cs-CZ"/>
          </a:p>
        </p:txBody>
      </p:sp>
    </p:spTree>
    <p:extLst>
      <p:ext uri="{BB962C8B-B14F-4D97-AF65-F5344CB8AC3E}">
        <p14:creationId xmlns:p14="http://schemas.microsoft.com/office/powerpoint/2010/main" val="1782330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8EB60BE0-B168-C14B-DBA4-D098166F465B}"/>
              </a:ext>
            </a:extLst>
          </p:cNvPr>
          <p:cNvSpPr>
            <a:spLocks noGrp="1" noChangeArrowheads="1"/>
          </p:cNvSpPr>
          <p:nvPr>
            <p:ph type="sldNum" idx="10"/>
          </p:nvPr>
        </p:nvSpPr>
        <p:spPr/>
        <p:txBody>
          <a:bodyPr/>
          <a:lstStyle>
            <a:lvl1pPr>
              <a:defRPr b="0"/>
            </a:lvl1pPr>
          </a:lstStyle>
          <a:p>
            <a:fld id="{44FBA653-7198-4EF5-BAF2-515A2190DF78}" type="slidenum">
              <a:rPr lang="cs-CZ" altLang="cs-CZ"/>
              <a:pPr/>
              <a:t>‹#›</a:t>
            </a:fld>
            <a:endParaRPr lang="cs-CZ" altLang="cs-CZ"/>
          </a:p>
        </p:txBody>
      </p:sp>
    </p:spTree>
    <p:extLst>
      <p:ext uri="{BB962C8B-B14F-4D97-AF65-F5344CB8AC3E}">
        <p14:creationId xmlns:p14="http://schemas.microsoft.com/office/powerpoint/2010/main" val="171568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52DB40A6-00C6-AECC-1B7B-B7E4AC45D26C}"/>
              </a:ext>
            </a:extLst>
          </p:cNvPr>
          <p:cNvSpPr>
            <a:spLocks noGrp="1" noChangeArrowheads="1"/>
          </p:cNvSpPr>
          <p:nvPr>
            <p:ph type="sldNum" idx="10"/>
          </p:nvPr>
        </p:nvSpPr>
        <p:spPr>
          <a:ln/>
        </p:spPr>
        <p:txBody>
          <a:bodyPr/>
          <a:lstStyle>
            <a:lvl1pPr>
              <a:defRPr/>
            </a:lvl1pPr>
          </a:lstStyle>
          <a:p>
            <a:fld id="{67F71CF0-5D99-4669-9B82-EDC35F39CD10}" type="slidenum">
              <a:rPr lang="cs-CZ" altLang="cs-CZ"/>
              <a:pPr/>
              <a:t>‹#›</a:t>
            </a:fld>
            <a:endParaRPr lang="cs-CZ" altLang="cs-CZ"/>
          </a:p>
        </p:txBody>
      </p:sp>
    </p:spTree>
    <p:extLst>
      <p:ext uri="{BB962C8B-B14F-4D97-AF65-F5344CB8AC3E}">
        <p14:creationId xmlns:p14="http://schemas.microsoft.com/office/powerpoint/2010/main" val="712019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5">
            <a:extLst>
              <a:ext uri="{FF2B5EF4-FFF2-40B4-BE49-F238E27FC236}">
                <a16:creationId xmlns:a16="http://schemas.microsoft.com/office/drawing/2014/main" id="{510D3056-1FD6-2FC9-80F2-712D89858208}"/>
              </a:ext>
            </a:extLst>
          </p:cNvPr>
          <p:cNvSpPr>
            <a:spLocks noGrp="1" noChangeArrowheads="1"/>
          </p:cNvSpPr>
          <p:nvPr>
            <p:ph type="sldNum" idx="10"/>
          </p:nvPr>
        </p:nvSpPr>
        <p:spPr/>
        <p:txBody>
          <a:bodyPr/>
          <a:lstStyle>
            <a:lvl1pPr>
              <a:defRPr b="0"/>
            </a:lvl1pPr>
          </a:lstStyle>
          <a:p>
            <a:fld id="{8933E995-B7D0-4094-98B8-C6C6386204C9}" type="slidenum">
              <a:rPr lang="cs-CZ" altLang="cs-CZ"/>
              <a:pPr/>
              <a:t>‹#›</a:t>
            </a:fld>
            <a:endParaRPr lang="cs-CZ" altLang="cs-CZ"/>
          </a:p>
        </p:txBody>
      </p:sp>
    </p:spTree>
    <p:extLst>
      <p:ext uri="{BB962C8B-B14F-4D97-AF65-F5344CB8AC3E}">
        <p14:creationId xmlns:p14="http://schemas.microsoft.com/office/powerpoint/2010/main" val="1990449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7E97EAF-5F16-4C9B-04BB-9495501765CD}"/>
              </a:ext>
            </a:extLst>
          </p:cNvPr>
          <p:cNvSpPr>
            <a:spLocks noGrp="1" noChangeArrowheads="1"/>
          </p:cNvSpPr>
          <p:nvPr>
            <p:ph type="sldNum" idx="10"/>
          </p:nvPr>
        </p:nvSpPr>
        <p:spPr/>
        <p:txBody>
          <a:bodyPr/>
          <a:lstStyle>
            <a:lvl1pPr>
              <a:defRPr b="0"/>
            </a:lvl1pPr>
          </a:lstStyle>
          <a:p>
            <a:fld id="{93EC3570-F7CE-4A04-ABB6-8A455EB8A135}" type="slidenum">
              <a:rPr lang="cs-CZ" altLang="cs-CZ"/>
              <a:pPr/>
              <a:t>‹#›</a:t>
            </a:fld>
            <a:endParaRPr lang="cs-CZ" altLang="cs-CZ"/>
          </a:p>
        </p:txBody>
      </p:sp>
    </p:spTree>
    <p:extLst>
      <p:ext uri="{BB962C8B-B14F-4D97-AF65-F5344CB8AC3E}">
        <p14:creationId xmlns:p14="http://schemas.microsoft.com/office/powerpoint/2010/main" val="1598714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7405D44F-8D3F-611E-256D-E3FD66F00E48}"/>
              </a:ext>
            </a:extLst>
          </p:cNvPr>
          <p:cNvSpPr>
            <a:spLocks noGrp="1" noChangeArrowheads="1"/>
          </p:cNvSpPr>
          <p:nvPr>
            <p:ph type="sldNum" idx="10"/>
          </p:nvPr>
        </p:nvSpPr>
        <p:spPr/>
        <p:txBody>
          <a:bodyPr/>
          <a:lstStyle>
            <a:lvl1pPr>
              <a:defRPr b="0"/>
            </a:lvl1pPr>
          </a:lstStyle>
          <a:p>
            <a:fld id="{69E8A28C-2CEE-485F-908F-D82BB9A951B3}" type="slidenum">
              <a:rPr lang="cs-CZ" altLang="cs-CZ"/>
              <a:pPr/>
              <a:t>‹#›</a:t>
            </a:fld>
            <a:endParaRPr lang="cs-CZ" altLang="cs-CZ"/>
          </a:p>
        </p:txBody>
      </p:sp>
    </p:spTree>
    <p:extLst>
      <p:ext uri="{BB962C8B-B14F-4D97-AF65-F5344CB8AC3E}">
        <p14:creationId xmlns:p14="http://schemas.microsoft.com/office/powerpoint/2010/main" val="3742879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FFCB83BF-E0AD-390C-DBC5-691FEAABD108}"/>
              </a:ext>
            </a:extLst>
          </p:cNvPr>
          <p:cNvSpPr>
            <a:spLocks noGrp="1" noChangeArrowheads="1"/>
          </p:cNvSpPr>
          <p:nvPr>
            <p:ph type="sldNum" idx="10"/>
          </p:nvPr>
        </p:nvSpPr>
        <p:spPr/>
        <p:txBody>
          <a:bodyPr/>
          <a:lstStyle>
            <a:lvl1pPr>
              <a:defRPr b="0"/>
            </a:lvl1pPr>
          </a:lstStyle>
          <a:p>
            <a:fld id="{ECAF5FA6-74E8-462E-B15D-42A2445BF05D}" type="slidenum">
              <a:rPr lang="cs-CZ" altLang="cs-CZ"/>
              <a:pPr/>
              <a:t>‹#›</a:t>
            </a:fld>
            <a:endParaRPr lang="cs-CZ" altLang="cs-CZ"/>
          </a:p>
        </p:txBody>
      </p:sp>
    </p:spTree>
    <p:extLst>
      <p:ext uri="{BB962C8B-B14F-4D97-AF65-F5344CB8AC3E}">
        <p14:creationId xmlns:p14="http://schemas.microsoft.com/office/powerpoint/2010/main" val="1364659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1FD6D0E1-4B11-B629-13F9-237CEB153ECF}"/>
              </a:ext>
            </a:extLst>
          </p:cNvPr>
          <p:cNvSpPr>
            <a:spLocks noGrp="1" noChangeArrowheads="1"/>
          </p:cNvSpPr>
          <p:nvPr>
            <p:ph type="sldNum" idx="10"/>
          </p:nvPr>
        </p:nvSpPr>
        <p:spPr/>
        <p:txBody>
          <a:bodyPr/>
          <a:lstStyle>
            <a:lvl1pPr>
              <a:defRPr b="0"/>
            </a:lvl1pPr>
          </a:lstStyle>
          <a:p>
            <a:fld id="{5B61442F-83C7-4F7D-968B-766DCA16907B}" type="slidenum">
              <a:rPr lang="cs-CZ" altLang="cs-CZ"/>
              <a:pPr/>
              <a:t>‹#›</a:t>
            </a:fld>
            <a:endParaRPr lang="cs-CZ" altLang="cs-CZ"/>
          </a:p>
        </p:txBody>
      </p:sp>
    </p:spTree>
    <p:extLst>
      <p:ext uri="{BB962C8B-B14F-4D97-AF65-F5344CB8AC3E}">
        <p14:creationId xmlns:p14="http://schemas.microsoft.com/office/powerpoint/2010/main" val="1901011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463550"/>
            <a:ext cx="1941513" cy="5630863"/>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463550"/>
            <a:ext cx="5676900" cy="5630863"/>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21315968-AD9C-5E51-0E54-EA16AFB376D0}"/>
              </a:ext>
            </a:extLst>
          </p:cNvPr>
          <p:cNvSpPr>
            <a:spLocks noGrp="1" noChangeArrowheads="1"/>
          </p:cNvSpPr>
          <p:nvPr>
            <p:ph type="sldNum" idx="10"/>
          </p:nvPr>
        </p:nvSpPr>
        <p:spPr/>
        <p:txBody>
          <a:bodyPr/>
          <a:lstStyle>
            <a:lvl1pPr>
              <a:defRPr b="0"/>
            </a:lvl1pPr>
          </a:lstStyle>
          <a:p>
            <a:fld id="{4DFEEAA8-9E20-4353-A661-EB10593551DD}" type="slidenum">
              <a:rPr lang="cs-CZ" altLang="cs-CZ"/>
              <a:pPr/>
              <a:t>‹#›</a:t>
            </a:fld>
            <a:endParaRPr lang="cs-CZ" altLang="cs-CZ"/>
          </a:p>
        </p:txBody>
      </p:sp>
    </p:spTree>
    <p:extLst>
      <p:ext uri="{BB962C8B-B14F-4D97-AF65-F5344CB8AC3E}">
        <p14:creationId xmlns:p14="http://schemas.microsoft.com/office/powerpoint/2010/main" val="295554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
            <a:extLst>
              <a:ext uri="{FF2B5EF4-FFF2-40B4-BE49-F238E27FC236}">
                <a16:creationId xmlns:a16="http://schemas.microsoft.com/office/drawing/2014/main" id="{D9A13D2E-44E6-AB8D-6571-EDC566A6A5B8}"/>
              </a:ext>
            </a:extLst>
          </p:cNvPr>
          <p:cNvSpPr>
            <a:spLocks noGrp="1" noChangeArrowheads="1"/>
          </p:cNvSpPr>
          <p:nvPr>
            <p:ph type="sldNum" idx="10"/>
          </p:nvPr>
        </p:nvSpPr>
        <p:spPr>
          <a:ln/>
        </p:spPr>
        <p:txBody>
          <a:bodyPr/>
          <a:lstStyle>
            <a:lvl1pPr>
              <a:defRPr/>
            </a:lvl1pPr>
          </a:lstStyle>
          <a:p>
            <a:fld id="{67D8869A-A64E-4327-BB50-DFE9747A5F09}" type="slidenum">
              <a:rPr lang="cs-CZ" altLang="cs-CZ"/>
              <a:pPr/>
              <a:t>‹#›</a:t>
            </a:fld>
            <a:endParaRPr lang="cs-CZ" altLang="cs-CZ"/>
          </a:p>
        </p:txBody>
      </p:sp>
    </p:spTree>
    <p:extLst>
      <p:ext uri="{BB962C8B-B14F-4D97-AF65-F5344CB8AC3E}">
        <p14:creationId xmlns:p14="http://schemas.microsoft.com/office/powerpoint/2010/main" val="301749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2F29096-08B0-62F3-39BB-87A2F4F22FA9}"/>
              </a:ext>
            </a:extLst>
          </p:cNvPr>
          <p:cNvSpPr>
            <a:spLocks noGrp="1" noChangeArrowheads="1"/>
          </p:cNvSpPr>
          <p:nvPr>
            <p:ph type="sldNum" idx="10"/>
          </p:nvPr>
        </p:nvSpPr>
        <p:spPr>
          <a:ln/>
        </p:spPr>
        <p:txBody>
          <a:bodyPr/>
          <a:lstStyle>
            <a:lvl1pPr>
              <a:defRPr/>
            </a:lvl1pPr>
          </a:lstStyle>
          <a:p>
            <a:fld id="{2C30FCB5-DF40-4963-A536-5C530A0AE010}" type="slidenum">
              <a:rPr lang="cs-CZ" altLang="cs-CZ"/>
              <a:pPr/>
              <a:t>‹#›</a:t>
            </a:fld>
            <a:endParaRPr lang="cs-CZ" altLang="cs-CZ"/>
          </a:p>
        </p:txBody>
      </p:sp>
    </p:spTree>
    <p:extLst>
      <p:ext uri="{BB962C8B-B14F-4D97-AF65-F5344CB8AC3E}">
        <p14:creationId xmlns:p14="http://schemas.microsoft.com/office/powerpoint/2010/main" val="74113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
            <a:extLst>
              <a:ext uri="{FF2B5EF4-FFF2-40B4-BE49-F238E27FC236}">
                <a16:creationId xmlns:a16="http://schemas.microsoft.com/office/drawing/2014/main" id="{1F53B09B-6108-9496-213C-DB87D70F2696}"/>
              </a:ext>
            </a:extLst>
          </p:cNvPr>
          <p:cNvSpPr>
            <a:spLocks noGrp="1" noChangeArrowheads="1"/>
          </p:cNvSpPr>
          <p:nvPr>
            <p:ph type="sldNum" idx="10"/>
          </p:nvPr>
        </p:nvSpPr>
        <p:spPr>
          <a:ln/>
        </p:spPr>
        <p:txBody>
          <a:bodyPr/>
          <a:lstStyle>
            <a:lvl1pPr>
              <a:defRPr/>
            </a:lvl1pPr>
          </a:lstStyle>
          <a:p>
            <a:fld id="{FE63BEDC-004A-4219-B332-E531F14AE5F1}" type="slidenum">
              <a:rPr lang="cs-CZ" altLang="cs-CZ"/>
              <a:pPr/>
              <a:t>‹#›</a:t>
            </a:fld>
            <a:endParaRPr lang="cs-CZ" altLang="cs-CZ"/>
          </a:p>
        </p:txBody>
      </p:sp>
    </p:spTree>
    <p:extLst>
      <p:ext uri="{BB962C8B-B14F-4D97-AF65-F5344CB8AC3E}">
        <p14:creationId xmlns:p14="http://schemas.microsoft.com/office/powerpoint/2010/main" val="374473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
            <a:extLst>
              <a:ext uri="{FF2B5EF4-FFF2-40B4-BE49-F238E27FC236}">
                <a16:creationId xmlns:a16="http://schemas.microsoft.com/office/drawing/2014/main" id="{95B7EAB7-7820-5B01-63EC-688751FD9C69}"/>
              </a:ext>
            </a:extLst>
          </p:cNvPr>
          <p:cNvSpPr>
            <a:spLocks noGrp="1" noChangeArrowheads="1"/>
          </p:cNvSpPr>
          <p:nvPr>
            <p:ph type="sldNum" idx="10"/>
          </p:nvPr>
        </p:nvSpPr>
        <p:spPr>
          <a:ln/>
        </p:spPr>
        <p:txBody>
          <a:bodyPr/>
          <a:lstStyle>
            <a:lvl1pPr>
              <a:defRPr/>
            </a:lvl1pPr>
          </a:lstStyle>
          <a:p>
            <a:fld id="{B90F8EAD-D9FA-4EA7-9CB5-A02EC57D42B3}" type="slidenum">
              <a:rPr lang="cs-CZ" altLang="cs-CZ"/>
              <a:pPr/>
              <a:t>‹#›</a:t>
            </a:fld>
            <a:endParaRPr lang="cs-CZ" altLang="cs-CZ"/>
          </a:p>
        </p:txBody>
      </p:sp>
    </p:spTree>
    <p:extLst>
      <p:ext uri="{BB962C8B-B14F-4D97-AF65-F5344CB8AC3E}">
        <p14:creationId xmlns:p14="http://schemas.microsoft.com/office/powerpoint/2010/main" val="334754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60D08B74-E8E1-C4FE-3F9A-80ED4647C74A}"/>
              </a:ext>
            </a:extLst>
          </p:cNvPr>
          <p:cNvSpPr>
            <a:spLocks noGrp="1" noChangeArrowheads="1"/>
          </p:cNvSpPr>
          <p:nvPr>
            <p:ph type="title"/>
          </p:nvPr>
        </p:nvSpPr>
        <p:spPr bwMode="auto">
          <a:xfrm>
            <a:off x="457200" y="128588"/>
            <a:ext cx="822801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cs-CZ"/>
              <a:t>Klikněte pro úpravu formátu textu nadpisu</a:t>
            </a:r>
          </a:p>
        </p:txBody>
      </p:sp>
      <p:sp>
        <p:nvSpPr>
          <p:cNvPr id="1027" name="Rectangle 2">
            <a:extLst>
              <a:ext uri="{FF2B5EF4-FFF2-40B4-BE49-F238E27FC236}">
                <a16:creationId xmlns:a16="http://schemas.microsoft.com/office/drawing/2014/main" id="{AF38513C-DBD8-3827-97F7-016B82B647B4}"/>
              </a:ext>
            </a:extLst>
          </p:cNvPr>
          <p:cNvSpPr>
            <a:spLocks noGrp="1" noChangeArrowheads="1"/>
          </p:cNvSpPr>
          <p:nvPr>
            <p:ph type="body" idx="1"/>
          </p:nvPr>
        </p:nvSpPr>
        <p:spPr bwMode="auto">
          <a:xfrm>
            <a:off x="457200" y="1600200"/>
            <a:ext cx="8228013"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cs-CZ"/>
              <a:t>Klikněte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p:txBody>
      </p:sp>
      <p:sp>
        <p:nvSpPr>
          <p:cNvPr id="1028" name="Text Box 3">
            <a:extLst>
              <a:ext uri="{FF2B5EF4-FFF2-40B4-BE49-F238E27FC236}">
                <a16:creationId xmlns:a16="http://schemas.microsoft.com/office/drawing/2014/main" id="{449C406B-A4BB-9B9A-2801-855B64C13BC2}"/>
              </a:ext>
            </a:extLst>
          </p:cNvPr>
          <p:cNvSpPr txBox="1">
            <a:spLocks noChangeArrowheads="1"/>
          </p:cNvSpPr>
          <p:nvPr/>
        </p:nvSpPr>
        <p:spPr bwMode="auto">
          <a:xfrm>
            <a:off x="457200" y="6308725"/>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029" name="Text Box 4">
            <a:extLst>
              <a:ext uri="{FF2B5EF4-FFF2-40B4-BE49-F238E27FC236}">
                <a16:creationId xmlns:a16="http://schemas.microsoft.com/office/drawing/2014/main" id="{0B1A7605-421D-38E7-D8DF-67E9F87EC525}"/>
              </a:ext>
            </a:extLst>
          </p:cNvPr>
          <p:cNvSpPr txBox="1">
            <a:spLocks noChangeArrowheads="1"/>
          </p:cNvSpPr>
          <p:nvPr/>
        </p:nvSpPr>
        <p:spPr bwMode="auto">
          <a:xfrm>
            <a:off x="3124200" y="630872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2" name="Rectangle 5">
            <a:extLst>
              <a:ext uri="{FF2B5EF4-FFF2-40B4-BE49-F238E27FC236}">
                <a16:creationId xmlns:a16="http://schemas.microsoft.com/office/drawing/2014/main" id="{1180E398-5218-7176-4411-D6C0D31C2D56}"/>
              </a:ext>
            </a:extLst>
          </p:cNvPr>
          <p:cNvSpPr>
            <a:spLocks noGrp="1" noChangeArrowheads="1"/>
          </p:cNvSpPr>
          <p:nvPr>
            <p:ph type="sldNum"/>
          </p:nvPr>
        </p:nvSpPr>
        <p:spPr bwMode="auto">
          <a:xfrm>
            <a:off x="6553200" y="6308725"/>
            <a:ext cx="2132013" cy="45878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eaLnBrk="1" hangingPunct="1">
              <a:buSzPct val="100000"/>
              <a:defRPr>
                <a:solidFill>
                  <a:srgbClr val="000000"/>
                </a:solidFill>
              </a:defRPr>
            </a:lvl1pPr>
          </a:lstStyle>
          <a:p>
            <a:fld id="{F1AF7F5C-397E-4B5F-B3A0-4802474AA35B}"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3A5DFEEC-58B0-06C0-42F5-179531958402}"/>
              </a:ext>
            </a:extLst>
          </p:cNvPr>
          <p:cNvSpPr>
            <a:spLocks noGrp="1" noChangeArrowheads="1"/>
          </p:cNvSpPr>
          <p:nvPr>
            <p:ph type="title"/>
          </p:nvPr>
        </p:nvSpPr>
        <p:spPr bwMode="auto">
          <a:xfrm>
            <a:off x="457200" y="128588"/>
            <a:ext cx="822801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cs-CZ"/>
              <a:t>Klikněte pro úpravu formátu textu nadpisu</a:t>
            </a:r>
          </a:p>
        </p:txBody>
      </p:sp>
      <p:sp>
        <p:nvSpPr>
          <p:cNvPr id="3075" name="Rectangle 2">
            <a:extLst>
              <a:ext uri="{FF2B5EF4-FFF2-40B4-BE49-F238E27FC236}">
                <a16:creationId xmlns:a16="http://schemas.microsoft.com/office/drawing/2014/main" id="{C1612231-1A88-171D-D035-E92A5C575602}"/>
              </a:ext>
            </a:extLst>
          </p:cNvPr>
          <p:cNvSpPr>
            <a:spLocks noGrp="1" noChangeArrowheads="1"/>
          </p:cNvSpPr>
          <p:nvPr>
            <p:ph type="body" idx="1"/>
          </p:nvPr>
        </p:nvSpPr>
        <p:spPr bwMode="auto">
          <a:xfrm>
            <a:off x="457200" y="1600200"/>
            <a:ext cx="8228013"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cs-CZ"/>
              <a:t>Klikněte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p:txBody>
      </p:sp>
      <p:sp>
        <p:nvSpPr>
          <p:cNvPr id="3076" name="Text Box 3">
            <a:extLst>
              <a:ext uri="{FF2B5EF4-FFF2-40B4-BE49-F238E27FC236}">
                <a16:creationId xmlns:a16="http://schemas.microsoft.com/office/drawing/2014/main" id="{6210A387-1012-A84F-9C9C-A496575E0B62}"/>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3077" name="Text Box 4">
            <a:extLst>
              <a:ext uri="{FF2B5EF4-FFF2-40B4-BE49-F238E27FC236}">
                <a16:creationId xmlns:a16="http://schemas.microsoft.com/office/drawing/2014/main" id="{804A0F24-73D0-9A18-2D62-A341BCBC3593}"/>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2" name="Rectangle 5">
            <a:extLst>
              <a:ext uri="{FF2B5EF4-FFF2-40B4-BE49-F238E27FC236}">
                <a16:creationId xmlns:a16="http://schemas.microsoft.com/office/drawing/2014/main" id="{A758DA07-2E11-99FF-2DB4-6BB62E70D92B}"/>
              </a:ext>
            </a:extLst>
          </p:cNvPr>
          <p:cNvSpPr>
            <a:spLocks noGrp="1" noChangeArrowheads="1"/>
          </p:cNvSpPr>
          <p:nvPr>
            <p:ph type="sldNum"/>
          </p:nvPr>
        </p:nvSpPr>
        <p:spPr bwMode="auto">
          <a:xfrm>
            <a:off x="6553200" y="6356350"/>
            <a:ext cx="2132013" cy="3635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eaLnBrk="1" hangingPunct="1">
              <a:buSzPct val="100000"/>
              <a:defRPr sz="1200">
                <a:solidFill>
                  <a:srgbClr val="898989"/>
                </a:solidFill>
              </a:defRPr>
            </a:lvl1pPr>
          </a:lstStyle>
          <a:p>
            <a:fld id="{5024152E-467D-4B1A-AD68-E0993E14C2C0}"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2" charset="0"/>
          <a:cs typeface="DejaVu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cs typeface="DejaVu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689AF38F-FF83-D432-63D3-30D0CDE735D6}"/>
              </a:ext>
            </a:extLst>
          </p:cNvPr>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cs-CZ"/>
              <a:t>Klikněte pro úpravu formátu textu nadpisu</a:t>
            </a:r>
          </a:p>
        </p:txBody>
      </p:sp>
      <p:sp>
        <p:nvSpPr>
          <p:cNvPr id="4099" name="Rectangle 2">
            <a:extLst>
              <a:ext uri="{FF2B5EF4-FFF2-40B4-BE49-F238E27FC236}">
                <a16:creationId xmlns:a16="http://schemas.microsoft.com/office/drawing/2014/main" id="{2FF0955E-400A-60DB-DB19-6EDAF5D5F7EF}"/>
              </a:ext>
            </a:extLst>
          </p:cNvPr>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cs-CZ"/>
              <a:t>Klikněte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p:txBody>
      </p:sp>
      <p:sp>
        <p:nvSpPr>
          <p:cNvPr id="4100" name="Text Box 3">
            <a:extLst>
              <a:ext uri="{FF2B5EF4-FFF2-40B4-BE49-F238E27FC236}">
                <a16:creationId xmlns:a16="http://schemas.microsoft.com/office/drawing/2014/main" id="{86B5B162-CCB1-D70B-2015-BB68142CDFD6}"/>
              </a:ext>
            </a:extLst>
          </p:cNvPr>
          <p:cNvSpPr txBox="1">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b="1">
              <a:solidFill>
                <a:srgbClr val="FFFFFF"/>
              </a:solidFill>
            </a:endParaRPr>
          </a:p>
        </p:txBody>
      </p:sp>
      <p:sp>
        <p:nvSpPr>
          <p:cNvPr id="4101" name="Text Box 4">
            <a:extLst>
              <a:ext uri="{FF2B5EF4-FFF2-40B4-BE49-F238E27FC236}">
                <a16:creationId xmlns:a16="http://schemas.microsoft.com/office/drawing/2014/main" id="{FBB15B74-03DE-F28C-3207-4ECBD2400A19}"/>
              </a:ext>
            </a:extLst>
          </p:cNvPr>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b="1">
              <a:solidFill>
                <a:srgbClr val="FFFFFF"/>
              </a:solidFill>
            </a:endParaRPr>
          </a:p>
        </p:txBody>
      </p:sp>
      <p:sp>
        <p:nvSpPr>
          <p:cNvPr id="13317" name="Rectangle 5">
            <a:extLst>
              <a:ext uri="{FF2B5EF4-FFF2-40B4-BE49-F238E27FC236}">
                <a16:creationId xmlns:a16="http://schemas.microsoft.com/office/drawing/2014/main" id="{AAD6493B-0E50-90A3-C73C-CE1D0C02CD6D}"/>
              </a:ext>
            </a:extLst>
          </p:cNvPr>
          <p:cNvSpPr>
            <a:spLocks noGrp="1" noChangeArrowheads="1"/>
          </p:cNvSpPr>
          <p:nvPr>
            <p:ph type="sldNum"/>
          </p:nvPr>
        </p:nvSpPr>
        <p:spPr bwMode="auto">
          <a:xfrm>
            <a:off x="6553200" y="6248400"/>
            <a:ext cx="1903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eaLnBrk="1" hangingPunct="1">
              <a:buSzPct val="100000"/>
              <a:defRPr sz="1400" b="1">
                <a:solidFill>
                  <a:srgbClr val="000000"/>
                </a:solidFill>
              </a:defRPr>
            </a:lvl1pPr>
          </a:lstStyle>
          <a:p>
            <a:fld id="{B5594E01-DEA4-4E18-9458-D2EA22010545}"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A5FA6D41-70B2-E320-DB09-48FA033B9506}"/>
              </a:ext>
            </a:extLst>
          </p:cNvPr>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cs-CZ"/>
              <a:t>Klikněte pro úpravu formátu textu nadpisu</a:t>
            </a:r>
          </a:p>
        </p:txBody>
      </p:sp>
      <p:sp>
        <p:nvSpPr>
          <p:cNvPr id="5123" name="Rectangle 2">
            <a:extLst>
              <a:ext uri="{FF2B5EF4-FFF2-40B4-BE49-F238E27FC236}">
                <a16:creationId xmlns:a16="http://schemas.microsoft.com/office/drawing/2014/main" id="{D430AC94-99DE-F182-6D02-41F170805993}"/>
              </a:ext>
            </a:extLst>
          </p:cNvPr>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cs-CZ"/>
              <a:t>Klikněte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p:txBody>
      </p:sp>
      <p:sp>
        <p:nvSpPr>
          <p:cNvPr id="5124" name="Text Box 3">
            <a:extLst>
              <a:ext uri="{FF2B5EF4-FFF2-40B4-BE49-F238E27FC236}">
                <a16:creationId xmlns:a16="http://schemas.microsoft.com/office/drawing/2014/main" id="{6E63C89B-1D87-FDBB-EE70-1D42188D0ABE}"/>
              </a:ext>
            </a:extLst>
          </p:cNvPr>
          <p:cNvSpPr txBox="1">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b="1">
              <a:solidFill>
                <a:srgbClr val="FFFFFF"/>
              </a:solidFill>
            </a:endParaRPr>
          </a:p>
        </p:txBody>
      </p:sp>
      <p:sp>
        <p:nvSpPr>
          <p:cNvPr id="5125" name="Text Box 4">
            <a:extLst>
              <a:ext uri="{FF2B5EF4-FFF2-40B4-BE49-F238E27FC236}">
                <a16:creationId xmlns:a16="http://schemas.microsoft.com/office/drawing/2014/main" id="{F1CEA8E0-9AAE-1C43-7E7D-C4CD43964309}"/>
              </a:ext>
            </a:extLst>
          </p:cNvPr>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b="1">
              <a:solidFill>
                <a:srgbClr val="FFFFFF"/>
              </a:solidFill>
            </a:endParaRPr>
          </a:p>
        </p:txBody>
      </p:sp>
      <p:sp>
        <p:nvSpPr>
          <p:cNvPr id="9221" name="Rectangle 5">
            <a:extLst>
              <a:ext uri="{FF2B5EF4-FFF2-40B4-BE49-F238E27FC236}">
                <a16:creationId xmlns:a16="http://schemas.microsoft.com/office/drawing/2014/main" id="{BCD917A0-F8DA-25C0-50C1-6BCB5A14E353}"/>
              </a:ext>
            </a:extLst>
          </p:cNvPr>
          <p:cNvSpPr>
            <a:spLocks noGrp="1" noChangeArrowheads="1"/>
          </p:cNvSpPr>
          <p:nvPr>
            <p:ph type="sldNum"/>
          </p:nvPr>
        </p:nvSpPr>
        <p:spPr bwMode="auto">
          <a:xfrm>
            <a:off x="6553200" y="6248400"/>
            <a:ext cx="1903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eaLnBrk="1" hangingPunct="1">
              <a:buSzPct val="100000"/>
              <a:defRPr sz="1400" b="1">
                <a:solidFill>
                  <a:srgbClr val="000000"/>
                </a:solidFill>
              </a:defRPr>
            </a:lvl1pPr>
          </a:lstStyle>
          <a:p>
            <a:fld id="{C76998D0-7051-42A9-A13F-5F16E891F56B}"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C624A6D7-3046-7ACF-E6D3-67A04AC899D9}"/>
              </a:ext>
            </a:extLst>
          </p:cNvPr>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cs-CZ"/>
              <a:t>Klikněte pro úpravu formátu textu nadpisu</a:t>
            </a:r>
          </a:p>
        </p:txBody>
      </p:sp>
      <p:sp>
        <p:nvSpPr>
          <p:cNvPr id="6147" name="Rectangle 2">
            <a:extLst>
              <a:ext uri="{FF2B5EF4-FFF2-40B4-BE49-F238E27FC236}">
                <a16:creationId xmlns:a16="http://schemas.microsoft.com/office/drawing/2014/main" id="{8C810192-A308-90B2-ED6C-377DB023F06F}"/>
              </a:ext>
            </a:extLst>
          </p:cNvPr>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cs-CZ"/>
              <a:t>Klikněte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p:txBody>
      </p:sp>
      <p:sp>
        <p:nvSpPr>
          <p:cNvPr id="6148" name="Text Box 3">
            <a:extLst>
              <a:ext uri="{FF2B5EF4-FFF2-40B4-BE49-F238E27FC236}">
                <a16:creationId xmlns:a16="http://schemas.microsoft.com/office/drawing/2014/main" id="{FDADDCA3-9C6C-BB7B-A8E4-D3A5D24FE8D1}"/>
              </a:ext>
            </a:extLst>
          </p:cNvPr>
          <p:cNvSpPr txBox="1">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b="1">
              <a:solidFill>
                <a:srgbClr val="FFFFFF"/>
              </a:solidFill>
            </a:endParaRPr>
          </a:p>
        </p:txBody>
      </p:sp>
      <p:sp>
        <p:nvSpPr>
          <p:cNvPr id="6149" name="Text Box 4">
            <a:extLst>
              <a:ext uri="{FF2B5EF4-FFF2-40B4-BE49-F238E27FC236}">
                <a16:creationId xmlns:a16="http://schemas.microsoft.com/office/drawing/2014/main" id="{3F96E89E-7AAD-DBE0-2353-C3339102BAD7}"/>
              </a:ext>
            </a:extLst>
          </p:cNvPr>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b="1">
              <a:solidFill>
                <a:srgbClr val="FFFFFF"/>
              </a:solidFill>
            </a:endParaRPr>
          </a:p>
        </p:txBody>
      </p:sp>
      <p:sp>
        <p:nvSpPr>
          <p:cNvPr id="14341" name="Rectangle 5">
            <a:extLst>
              <a:ext uri="{FF2B5EF4-FFF2-40B4-BE49-F238E27FC236}">
                <a16:creationId xmlns:a16="http://schemas.microsoft.com/office/drawing/2014/main" id="{12F1E9AF-3D52-4631-48ED-773325F11218}"/>
              </a:ext>
            </a:extLst>
          </p:cNvPr>
          <p:cNvSpPr>
            <a:spLocks noGrp="1" noChangeArrowheads="1"/>
          </p:cNvSpPr>
          <p:nvPr>
            <p:ph type="sldNum"/>
          </p:nvPr>
        </p:nvSpPr>
        <p:spPr bwMode="auto">
          <a:xfrm>
            <a:off x="6553200" y="6248400"/>
            <a:ext cx="1903413" cy="455613"/>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eaLnBrk="1" hangingPunct="1">
              <a:buSzPct val="100000"/>
              <a:defRPr sz="1400" b="1">
                <a:solidFill>
                  <a:srgbClr val="000000"/>
                </a:solidFill>
              </a:defRPr>
            </a:lvl1pPr>
          </a:lstStyle>
          <a:p>
            <a:fld id="{461DAD33-C63C-4974-B1CB-4C4B59F544B1}"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cs typeface="DejaVu San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cs typeface="DejaVu San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3BCE7154-3E39-D357-0C8D-3C4C25590072}"/>
              </a:ext>
            </a:extLst>
          </p:cNvPr>
          <p:cNvSpPr txBox="1">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dirty="0">
                <a:solidFill>
                  <a:srgbClr val="FFCC66"/>
                </a:solidFill>
              </a:rPr>
              <a:t>Rostliny a prostředí II: </a:t>
            </a:r>
          </a:p>
          <a:p>
            <a:pPr algn="ctr" eaLnBrk="1" hangingPunct="1">
              <a:spcBef>
                <a:spcPct val="0"/>
              </a:spcBef>
              <a:buClrTx/>
              <a:buFontTx/>
              <a:buNone/>
            </a:pPr>
            <a:r>
              <a:rPr lang="cs-CZ" altLang="cs-CZ" sz="4400" dirty="0">
                <a:solidFill>
                  <a:srgbClr val="FFCC66"/>
                </a:solidFill>
              </a:rPr>
              <a:t>jiné než ontogenetické odpovědi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FA9349F-FAC9-396A-C067-FE1434B86B6F}"/>
              </a:ext>
            </a:extLst>
          </p:cNvPr>
          <p:cNvSpPr>
            <a:spLocks noGrp="1" noChangeArrowheads="1"/>
          </p:cNvSpPr>
          <p:nvPr>
            <p:ph type="title"/>
          </p:nvPr>
        </p:nvSpPr>
        <p:spPr>
          <a:xfrm>
            <a:off x="0" y="0"/>
            <a:ext cx="9144000" cy="836613"/>
          </a:xfrm>
        </p:spPr>
        <p:txBody>
          <a:bodyPr/>
          <a:lstStyle/>
          <a:p>
            <a:r>
              <a:rPr lang="cs-CZ" altLang="cs-CZ" sz="2800">
                <a:solidFill>
                  <a:srgbClr val="FF9900"/>
                </a:solidFill>
                <a:latin typeface="Arial" panose="020B0604020202020204" pitchFamily="34" charset="0"/>
                <a:cs typeface="Arial" panose="020B0604020202020204" pitchFamily="34" charset="0"/>
              </a:rPr>
              <a:t>Rychlé pohyby v mikroměřítku: např. zavírání průduchů, cyklóza...</a:t>
            </a:r>
          </a:p>
        </p:txBody>
      </p:sp>
      <p:pic>
        <p:nvPicPr>
          <p:cNvPr id="53251" name="Picture 3">
            <a:extLst>
              <a:ext uri="{FF2B5EF4-FFF2-40B4-BE49-F238E27FC236}">
                <a16:creationId xmlns:a16="http://schemas.microsoft.com/office/drawing/2014/main" id="{7CD84485-EBE1-B1D0-C85D-FB46CC30BC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908050"/>
            <a:ext cx="40417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a:extLst>
              <a:ext uri="{FF2B5EF4-FFF2-40B4-BE49-F238E27FC236}">
                <a16:creationId xmlns:a16="http://schemas.microsoft.com/office/drawing/2014/main" id="{D88BEE6F-45D0-3F47-E748-436A5FE1C1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7675" y="3573463"/>
            <a:ext cx="27654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a:extLst>
              <a:ext uri="{FF2B5EF4-FFF2-40B4-BE49-F238E27FC236}">
                <a16:creationId xmlns:a16="http://schemas.microsoft.com/office/drawing/2014/main" id="{4797657E-76BA-B6E0-98C6-D896430A55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00788" y="765175"/>
            <a:ext cx="2681287"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id="{7EC31DA1-5297-2DF6-0DE8-6A84DCBDA63F}"/>
              </a:ext>
            </a:extLst>
          </p:cNvPr>
          <p:cNvSpPr>
            <a:spLocks noGrp="1" noChangeArrowheads="1"/>
          </p:cNvSpPr>
          <p:nvPr>
            <p:ph type="title"/>
          </p:nvPr>
        </p:nvSpPr>
        <p:spPr>
          <a:xfrm>
            <a:off x="-109856" y="0"/>
            <a:ext cx="9251950" cy="1433512"/>
          </a:xfrm>
        </p:spPr>
        <p:txBody>
          <a:bodyPr/>
          <a:lstStyle/>
          <a:p>
            <a:r>
              <a:rPr lang="cs-CZ" altLang="cs-CZ" sz="3200" dirty="0">
                <a:solidFill>
                  <a:srgbClr val="FFC000"/>
                </a:solidFill>
                <a:latin typeface="Arial" panose="020B0604020202020204" pitchFamily="34" charset="0"/>
                <a:cs typeface="Arial" panose="020B0604020202020204" pitchFamily="34" charset="0"/>
              </a:rPr>
              <a:t>Pomalé pohyby v makroměřítku – růst, tropismy...</a:t>
            </a:r>
          </a:p>
        </p:txBody>
      </p:sp>
      <p:pic>
        <p:nvPicPr>
          <p:cNvPr id="54275" name="Picture 4">
            <a:extLst>
              <a:ext uri="{FF2B5EF4-FFF2-40B4-BE49-F238E27FC236}">
                <a16:creationId xmlns:a16="http://schemas.microsoft.com/office/drawing/2014/main" id="{A682CFF0-736B-DF2A-A624-3C28B6BCA4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2275" y="1341438"/>
            <a:ext cx="5913438"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BBD66D4-FFC7-E6ED-ECB0-0A7B08C6C077}"/>
              </a:ext>
            </a:extLst>
          </p:cNvPr>
          <p:cNvSpPr>
            <a:spLocks noGrp="1" noChangeArrowheads="1"/>
          </p:cNvSpPr>
          <p:nvPr>
            <p:ph type="title"/>
          </p:nvPr>
        </p:nvSpPr>
        <p:spPr>
          <a:xfrm>
            <a:off x="468313" y="0"/>
            <a:ext cx="8229600" cy="692150"/>
          </a:xfrm>
        </p:spPr>
        <p:txBody>
          <a:bodyPr/>
          <a:lstStyle/>
          <a:p>
            <a:r>
              <a:rPr lang="cs-CZ" altLang="cs-CZ" sz="3200">
                <a:solidFill>
                  <a:schemeClr val="bg1"/>
                </a:solidFill>
                <a:latin typeface="Bookman Old Style" panose="02050604050505020204" pitchFamily="18" charset="0"/>
              </a:rPr>
              <a:t>Ch. Darwin, 1880/1 (?)</a:t>
            </a:r>
          </a:p>
        </p:txBody>
      </p:sp>
      <p:sp>
        <p:nvSpPr>
          <p:cNvPr id="55299" name="Text Box 3">
            <a:extLst>
              <a:ext uri="{FF2B5EF4-FFF2-40B4-BE49-F238E27FC236}">
                <a16:creationId xmlns:a16="http://schemas.microsoft.com/office/drawing/2014/main" id="{A3763957-8D26-9DF5-61D8-481B08BA6DF7}"/>
              </a:ext>
            </a:extLst>
          </p:cNvPr>
          <p:cNvSpPr txBox="1">
            <a:spLocks noChangeArrowheads="1"/>
          </p:cNvSpPr>
          <p:nvPr/>
        </p:nvSpPr>
        <p:spPr bwMode="auto">
          <a:xfrm>
            <a:off x="0" y="765175"/>
            <a:ext cx="9144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cs-CZ" sz="2000">
                <a:latin typeface="Arial" panose="020B0604020202020204" pitchFamily="34" charset="0"/>
                <a:cs typeface="Arial" panose="020B0604020202020204" pitchFamily="34" charset="0"/>
              </a:rPr>
              <a:t> The most widely prevalent movement is essentially of the same nature as that of the stem of a climbing plant, which bends successively to all points of the compass, so that the tip revolves. This movement has been called by </a:t>
            </a:r>
            <a:r>
              <a:rPr lang="en-US" altLang="cs-CZ" sz="2000" b="1">
                <a:latin typeface="Arial" panose="020B0604020202020204" pitchFamily="34" charset="0"/>
                <a:cs typeface="Arial" panose="020B0604020202020204" pitchFamily="34" charset="0"/>
              </a:rPr>
              <a:t>Sachs</a:t>
            </a:r>
            <a:r>
              <a:rPr lang="en-US" altLang="cs-CZ" sz="2000">
                <a:latin typeface="Arial" panose="020B0604020202020204" pitchFamily="34" charset="0"/>
                <a:cs typeface="Arial" panose="020B0604020202020204" pitchFamily="34" charset="0"/>
              </a:rPr>
              <a:t> "revolving nutation;" but we have found it much more convenient to use the terms </a:t>
            </a:r>
            <a:r>
              <a:rPr lang="en-US" altLang="cs-CZ" sz="2000" i="1">
                <a:latin typeface="Arial" panose="020B0604020202020204" pitchFamily="34" charset="0"/>
                <a:cs typeface="Arial" panose="020B0604020202020204" pitchFamily="34" charset="0"/>
              </a:rPr>
              <a:t>circumnutation</a:t>
            </a:r>
            <a:r>
              <a:rPr lang="en-US" altLang="cs-CZ" sz="2000">
                <a:latin typeface="Arial" panose="020B0604020202020204" pitchFamily="34" charset="0"/>
                <a:cs typeface="Arial" panose="020B0604020202020204" pitchFamily="34" charset="0"/>
              </a:rPr>
              <a:t> and </a:t>
            </a:r>
            <a:r>
              <a:rPr lang="en-US" altLang="cs-CZ" sz="2000" i="1">
                <a:latin typeface="Arial" panose="020B0604020202020204" pitchFamily="34" charset="0"/>
                <a:cs typeface="Arial" panose="020B0604020202020204" pitchFamily="34" charset="0"/>
              </a:rPr>
              <a:t>circumnutate</a:t>
            </a:r>
            <a:r>
              <a:rPr lang="en-US" altLang="cs-CZ" sz="2000">
                <a:latin typeface="Arial" panose="020B0604020202020204" pitchFamily="34" charset="0"/>
                <a:cs typeface="Arial" panose="020B0604020202020204" pitchFamily="34" charset="0"/>
              </a:rPr>
              <a:t>.</a:t>
            </a:r>
            <a:endParaRPr lang="cs-CZ" altLang="cs-CZ" sz="2000">
              <a:latin typeface="Arial" panose="020B0604020202020204" pitchFamily="34" charset="0"/>
              <a:cs typeface="Arial" panose="020B0604020202020204" pitchFamily="34" charset="0"/>
            </a:endParaRPr>
          </a:p>
          <a:p>
            <a:pPr eaLnBrk="1" hangingPunct="1">
              <a:buClr>
                <a:srgbClr val="000000"/>
              </a:buClr>
              <a:buSzPct val="100000"/>
              <a:buFont typeface="Times New Roman" panose="02020603050405020304" pitchFamily="18" charset="0"/>
              <a:buNone/>
            </a:pPr>
            <a:endParaRPr lang="cs-CZ" altLang="cs-CZ" sz="2000">
              <a:latin typeface="Arial" panose="020B0604020202020204" pitchFamily="34" charset="0"/>
              <a:cs typeface="Arial" panose="020B0604020202020204" pitchFamily="34" charset="0"/>
            </a:endParaRPr>
          </a:p>
          <a:p>
            <a:pPr eaLnBrk="1" hangingPunct="1">
              <a:buClr>
                <a:srgbClr val="000000"/>
              </a:buClr>
              <a:buSzPct val="100000"/>
              <a:buFont typeface="Times New Roman" panose="02020603050405020304" pitchFamily="18" charset="0"/>
              <a:buNone/>
            </a:pPr>
            <a:r>
              <a:rPr lang="cs-CZ" altLang="cs-CZ" sz="2000">
                <a:latin typeface="Arial" panose="020B0604020202020204" pitchFamily="34" charset="0"/>
                <a:cs typeface="Arial" panose="020B0604020202020204" pitchFamily="34" charset="0"/>
              </a:rPr>
              <a:t>...</a:t>
            </a:r>
            <a:r>
              <a:rPr lang="en-US" altLang="cs-CZ" sz="2000">
                <a:latin typeface="Arial" panose="020B0604020202020204" pitchFamily="34" charset="0"/>
                <a:cs typeface="Arial" panose="020B0604020202020204" pitchFamily="34" charset="0"/>
              </a:rPr>
              <a:t>it will be shown that apparently every growing part of every plant is continually circumnutating, though often on a small scale. Even the stems of seedlings before they have broken through the ground, as well as their buried radicles, circumnutate, as far as the pressure of the surrounding earth permits. In this universally present movement we have the basis or groundwork for the acquirement, according to the requirements of the plant, of the most diversified movements.</a:t>
            </a:r>
            <a:endParaRPr lang="cs-CZ" altLang="cs-CZ" sz="2000">
              <a:latin typeface="Arial" panose="020B0604020202020204" pitchFamily="34" charset="0"/>
              <a:cs typeface="Arial" panose="020B0604020202020204" pitchFamily="34" charset="0"/>
            </a:endParaRPr>
          </a:p>
        </p:txBody>
      </p:sp>
      <p:sp>
        <p:nvSpPr>
          <p:cNvPr id="55300" name="Text Box 5">
            <a:extLst>
              <a:ext uri="{FF2B5EF4-FFF2-40B4-BE49-F238E27FC236}">
                <a16:creationId xmlns:a16="http://schemas.microsoft.com/office/drawing/2014/main" id="{FBBB032D-7204-E4E2-7287-F6B56C01BBE6}"/>
              </a:ext>
            </a:extLst>
          </p:cNvPr>
          <p:cNvSpPr txBox="1">
            <a:spLocks noChangeArrowheads="1"/>
          </p:cNvSpPr>
          <p:nvPr/>
        </p:nvSpPr>
        <p:spPr bwMode="auto">
          <a:xfrm>
            <a:off x="0" y="55895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cs-CZ" altLang="cs-CZ" dirty="0">
                <a:solidFill>
                  <a:srgbClr val="FFC000"/>
                </a:solidFill>
                <a:latin typeface="Arial" panose="020B0604020202020204" pitchFamily="34" charset="0"/>
                <a:cs typeface="Arial" panose="020B0604020202020204" pitchFamily="34" charset="0"/>
              </a:rPr>
              <a:t>Jak nalézt řád v kontinuu? Identifikací společného mechanismu?!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EB93370-08BC-422B-2129-6112C8F386AD}"/>
              </a:ext>
            </a:extLst>
          </p:cNvPr>
          <p:cNvSpPr>
            <a:spLocks noGrp="1" noChangeArrowheads="1"/>
          </p:cNvSpPr>
          <p:nvPr>
            <p:ph type="title"/>
          </p:nvPr>
        </p:nvSpPr>
        <p:spPr/>
        <p:txBody>
          <a:bodyPr/>
          <a:lstStyle/>
          <a:p>
            <a:r>
              <a:rPr lang="cs-CZ" altLang="cs-CZ" sz="4000" dirty="0">
                <a:solidFill>
                  <a:srgbClr val="FFC000"/>
                </a:solidFill>
                <a:latin typeface="Arial" panose="020B0604020202020204" pitchFamily="34" charset="0"/>
                <a:cs typeface="Arial" panose="020B0604020202020204" pitchFamily="34" charset="0"/>
              </a:rPr>
              <a:t>I současná (mol.) </a:t>
            </a:r>
            <a:r>
              <a:rPr lang="cs-CZ" altLang="cs-CZ" sz="4000" dirty="0" err="1">
                <a:solidFill>
                  <a:srgbClr val="FFC000"/>
                </a:solidFill>
                <a:latin typeface="Arial" panose="020B0604020202020204" pitchFamily="34" charset="0"/>
                <a:cs typeface="Arial" panose="020B0604020202020204" pitchFamily="34" charset="0"/>
              </a:rPr>
              <a:t>biol</a:t>
            </a:r>
            <a:r>
              <a:rPr lang="cs-CZ" altLang="cs-CZ" sz="4000" dirty="0">
                <a:solidFill>
                  <a:srgbClr val="FFC000"/>
                </a:solidFill>
                <a:latin typeface="Arial" panose="020B0604020202020204" pitchFamily="34" charset="0"/>
                <a:cs typeface="Arial" panose="020B0604020202020204" pitchFamily="34" charset="0"/>
              </a:rPr>
              <a:t>. hledá obecné mechanismy:</a:t>
            </a:r>
          </a:p>
        </p:txBody>
      </p:sp>
      <p:sp>
        <p:nvSpPr>
          <p:cNvPr id="56323" name="Rectangle 3">
            <a:extLst>
              <a:ext uri="{FF2B5EF4-FFF2-40B4-BE49-F238E27FC236}">
                <a16:creationId xmlns:a16="http://schemas.microsoft.com/office/drawing/2014/main" id="{31CD36C3-340C-987C-15F3-EEDCCFCC5CEB}"/>
              </a:ext>
            </a:extLst>
          </p:cNvPr>
          <p:cNvSpPr>
            <a:spLocks noGrp="1" noChangeArrowheads="1"/>
          </p:cNvSpPr>
          <p:nvPr>
            <p:ph type="body" idx="1"/>
          </p:nvPr>
        </p:nvSpPr>
        <p:spPr>
          <a:xfrm>
            <a:off x="457200" y="1916113"/>
            <a:ext cx="8229600" cy="4210050"/>
          </a:xfrm>
        </p:spPr>
        <p:txBody>
          <a:bodyPr/>
          <a:lstStyle/>
          <a:p>
            <a:r>
              <a:rPr lang="cs-CZ" altLang="cs-CZ">
                <a:solidFill>
                  <a:srgbClr val="FFFFCC"/>
                </a:solidFill>
                <a:latin typeface="Arial" panose="020B0604020202020204" pitchFamily="34" charset="0"/>
                <a:cs typeface="Arial" panose="020B0604020202020204" pitchFamily="34" charset="0"/>
              </a:rPr>
              <a:t>Turgorové pohyby: „hydraulika“ a čerpání solí a vody</a:t>
            </a:r>
          </a:p>
          <a:p>
            <a:r>
              <a:rPr lang="cs-CZ" altLang="cs-CZ">
                <a:solidFill>
                  <a:srgbClr val="FFFFCC"/>
                </a:solidFill>
                <a:latin typeface="Arial" panose="020B0604020202020204" pitchFamily="34" charset="0"/>
                <a:cs typeface="Arial" panose="020B0604020202020204" pitchFamily="34" charset="0"/>
              </a:rPr>
              <a:t>Pohyby cytoplasmy a polární růst buněk: molekulární motory</a:t>
            </a:r>
          </a:p>
          <a:p>
            <a:r>
              <a:rPr lang="cs-CZ" altLang="cs-CZ">
                <a:solidFill>
                  <a:srgbClr val="FFFFCC"/>
                </a:solidFill>
                <a:latin typeface="Arial" panose="020B0604020202020204" pitchFamily="34" charset="0"/>
                <a:cs typeface="Arial" panose="020B0604020202020204" pitchFamily="34" charset="0"/>
              </a:rPr>
              <a:t>Pohyby růstové: koordinace růstu pletiv, hormonální </a:t>
            </a:r>
            <a:r>
              <a:rPr lang="cs-CZ" altLang="cs-CZ">
                <a:solidFill>
                  <a:srgbClr val="FFFF00"/>
                </a:solidFill>
                <a:latin typeface="Arial" panose="020B0604020202020204" pitchFamily="34" charset="0"/>
                <a:cs typeface="Arial" panose="020B0604020202020204" pitchFamily="34" charset="0"/>
              </a:rPr>
              <a:t>a výživová </a:t>
            </a:r>
            <a:r>
              <a:rPr lang="cs-CZ" altLang="cs-CZ">
                <a:solidFill>
                  <a:srgbClr val="FFFFCC"/>
                </a:solidFill>
                <a:latin typeface="Arial" panose="020B0604020202020204" pitchFamily="34" charset="0"/>
                <a:cs typeface="Arial" panose="020B0604020202020204" pitchFamily="34" charset="0"/>
              </a:rPr>
              <a:t>signalizace...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adpis 1">
            <a:extLst>
              <a:ext uri="{FF2B5EF4-FFF2-40B4-BE49-F238E27FC236}">
                <a16:creationId xmlns:a16="http://schemas.microsoft.com/office/drawing/2014/main" id="{D0E973F5-FA02-01A5-5B03-A3E7F7539DEB}"/>
              </a:ext>
            </a:extLst>
          </p:cNvPr>
          <p:cNvSpPr>
            <a:spLocks noGrp="1" noChangeArrowheads="1"/>
          </p:cNvSpPr>
          <p:nvPr>
            <p:ph type="title"/>
          </p:nvPr>
        </p:nvSpPr>
        <p:spPr/>
        <p:txBody>
          <a:bodyPr/>
          <a:lstStyle/>
          <a:p>
            <a:r>
              <a:rPr lang="cs-CZ" altLang="cs-CZ">
                <a:solidFill>
                  <a:srgbClr val="FF0000"/>
                </a:solidFill>
              </a:rPr>
              <a:t>Chování u rostlin?</a:t>
            </a:r>
          </a:p>
        </p:txBody>
      </p:sp>
      <p:sp>
        <p:nvSpPr>
          <p:cNvPr id="67587" name="Zástupný symbol pro obsah 2">
            <a:extLst>
              <a:ext uri="{FF2B5EF4-FFF2-40B4-BE49-F238E27FC236}">
                <a16:creationId xmlns:a16="http://schemas.microsoft.com/office/drawing/2014/main" id="{9C2289C8-80D1-2CF9-B289-9C85BB5EE026}"/>
              </a:ext>
            </a:extLst>
          </p:cNvPr>
          <p:cNvSpPr>
            <a:spLocks noGrp="1" noChangeArrowheads="1"/>
          </p:cNvSpPr>
          <p:nvPr>
            <p:ph idx="1"/>
          </p:nvPr>
        </p:nvSpPr>
        <p:spPr/>
        <p:txBody>
          <a:bodyPr/>
          <a:lstStyle/>
          <a:p>
            <a:pPr>
              <a:buFont typeface="Arial" panose="020B0604020202020204" pitchFamily="34" charset="0"/>
              <a:buChar char="•"/>
            </a:pPr>
            <a:r>
              <a:rPr lang="cs-CZ" altLang="cs-CZ" dirty="0"/>
              <a:t>Má vůbec smysl o něm mluvit?</a:t>
            </a:r>
          </a:p>
          <a:p>
            <a:pPr lvl="1">
              <a:buFont typeface="Arial" panose="020B0604020202020204" pitchFamily="34" charset="0"/>
              <a:buChar char="•"/>
            </a:pPr>
            <a:r>
              <a:rPr lang="cs-CZ" altLang="cs-CZ" dirty="0"/>
              <a:t>Rychlé vs. pomalé (růstové) pohyby</a:t>
            </a:r>
          </a:p>
          <a:p>
            <a:pPr lvl="1">
              <a:buFont typeface="Arial" panose="020B0604020202020204" pitchFamily="34" charset="0"/>
              <a:buChar char="•"/>
            </a:pPr>
            <a:r>
              <a:rPr lang="cs-CZ" altLang="cs-CZ" dirty="0"/>
              <a:t>Paměť (a habituace)?</a:t>
            </a:r>
          </a:p>
          <a:p>
            <a:pPr lvl="1">
              <a:buFont typeface="Arial" panose="020B0604020202020204" pitchFamily="34" charset="0"/>
              <a:buChar char="•"/>
            </a:pPr>
            <a:r>
              <a:rPr lang="cs-CZ" altLang="cs-CZ" dirty="0"/>
              <a:t>Kritérium: volba z více možností?</a:t>
            </a:r>
          </a:p>
          <a:p>
            <a:pPr lvl="1">
              <a:buFont typeface="Arial" panose="020B0604020202020204" pitchFamily="34" charset="0"/>
              <a:buChar char="•"/>
            </a:pPr>
            <a:r>
              <a:rPr lang="cs-CZ" altLang="cs-CZ" dirty="0">
                <a:solidFill>
                  <a:srgbClr val="FF0000"/>
                </a:solidFill>
              </a:rPr>
              <a:t>...a co to vůbec je chování?</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1">
            <a:extLst>
              <a:ext uri="{FF2B5EF4-FFF2-40B4-BE49-F238E27FC236}">
                <a16:creationId xmlns:a16="http://schemas.microsoft.com/office/drawing/2014/main" id="{C9D2D856-8B07-F9EE-D092-18E5D596BA5C}"/>
              </a:ext>
            </a:extLst>
          </p:cNvPr>
          <p:cNvSpPr>
            <a:spLocks noGrp="1" noChangeArrowheads="1"/>
          </p:cNvSpPr>
          <p:nvPr>
            <p:ph type="title"/>
          </p:nvPr>
        </p:nvSpPr>
        <p:spPr/>
        <p:txBody>
          <a:bodyPr/>
          <a:lstStyle/>
          <a:p>
            <a:r>
              <a:rPr lang="cs-CZ" altLang="cs-CZ"/>
              <a:t>Exkurs: co je chování?</a:t>
            </a:r>
          </a:p>
        </p:txBody>
      </p:sp>
      <p:sp>
        <p:nvSpPr>
          <p:cNvPr id="68611" name="Zástupný symbol pro obsah 2">
            <a:extLst>
              <a:ext uri="{FF2B5EF4-FFF2-40B4-BE49-F238E27FC236}">
                <a16:creationId xmlns:a16="http://schemas.microsoft.com/office/drawing/2014/main" id="{7C5D409A-7E90-1619-6D23-3109EE245DF5}"/>
              </a:ext>
            </a:extLst>
          </p:cNvPr>
          <p:cNvSpPr>
            <a:spLocks noGrp="1" noChangeArrowheads="1"/>
          </p:cNvSpPr>
          <p:nvPr>
            <p:ph idx="1"/>
          </p:nvPr>
        </p:nvSpPr>
        <p:spPr/>
        <p:txBody>
          <a:bodyPr/>
          <a:lstStyle/>
          <a:p>
            <a:pPr>
              <a:buFont typeface="Arial" panose="020B0604020202020204" pitchFamily="34" charset="0"/>
              <a:buChar char="•"/>
            </a:pPr>
            <a:r>
              <a:rPr lang="cs-CZ" altLang="cs-CZ"/>
              <a:t>Potřebujeme vůbec definici?</a:t>
            </a:r>
          </a:p>
          <a:p>
            <a:pPr lvl="1">
              <a:buFont typeface="Arial" panose="020B0604020202020204" pitchFamily="34" charset="0"/>
              <a:buChar char="•"/>
            </a:pPr>
            <a:r>
              <a:rPr lang="cs-CZ" altLang="cs-CZ"/>
              <a:t>srv. život, inteligence...</a:t>
            </a:r>
          </a:p>
          <a:p>
            <a:pPr lvl="1">
              <a:buFont typeface="Arial" panose="020B0604020202020204" pitchFamily="34" charset="0"/>
              <a:buChar char="•"/>
            </a:pPr>
            <a:r>
              <a:rPr lang="cs-CZ" altLang="cs-CZ"/>
              <a:t>současná etologická  literatura – přes 25 definic!</a:t>
            </a:r>
          </a:p>
          <a:p>
            <a:pPr lvl="1">
              <a:buFont typeface="Arial" panose="020B0604020202020204" pitchFamily="34" charset="0"/>
              <a:buChar char="•"/>
            </a:pPr>
            <a:r>
              <a:rPr lang="cs-CZ" altLang="cs-CZ">
                <a:solidFill>
                  <a:srgbClr val="FF0000"/>
                </a:solidFill>
              </a:rPr>
              <a:t>vztah mezi chováním a ontogenezí?</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31B93B-A37A-3A56-CC93-251BA27BDDDE}"/>
              </a:ext>
            </a:extLst>
          </p:cNvPr>
          <p:cNvSpPr>
            <a:spLocks noGrp="1"/>
          </p:cNvSpPr>
          <p:nvPr>
            <p:ph type="title"/>
          </p:nvPr>
        </p:nvSpPr>
        <p:spPr/>
        <p:txBody>
          <a:bodyPr/>
          <a:lstStyle/>
          <a:p>
            <a:pPr>
              <a:defRPr/>
            </a:pPr>
            <a:r>
              <a:rPr lang="cs-CZ" dirty="0">
                <a:solidFill>
                  <a:srgbClr val="FF0000"/>
                </a:solidFill>
              </a:rPr>
              <a:t>Exkluzivní</a:t>
            </a:r>
            <a:r>
              <a:rPr lang="cs-CZ" dirty="0"/>
              <a:t> x </a:t>
            </a:r>
            <a:r>
              <a:rPr lang="cs-CZ" dirty="0" err="1">
                <a:solidFill>
                  <a:schemeClr val="accent5">
                    <a:lumMod val="50000"/>
                  </a:schemeClr>
                </a:solidFill>
              </a:rPr>
              <a:t>inkluzivní</a:t>
            </a:r>
            <a:r>
              <a:rPr lang="cs-CZ" dirty="0"/>
              <a:t> definice:</a:t>
            </a:r>
          </a:p>
        </p:txBody>
      </p:sp>
      <p:sp>
        <p:nvSpPr>
          <p:cNvPr id="3" name="Zástupný symbol pro obsah 2">
            <a:extLst>
              <a:ext uri="{FF2B5EF4-FFF2-40B4-BE49-F238E27FC236}">
                <a16:creationId xmlns:a16="http://schemas.microsoft.com/office/drawing/2014/main" id="{C68D5EC2-39D4-1813-311C-49B65DD1A9F3}"/>
              </a:ext>
            </a:extLst>
          </p:cNvPr>
          <p:cNvSpPr>
            <a:spLocks noGrp="1"/>
          </p:cNvSpPr>
          <p:nvPr>
            <p:ph idx="1"/>
          </p:nvPr>
        </p:nvSpPr>
        <p:spPr/>
        <p:txBody>
          <a:bodyPr/>
          <a:lstStyle/>
          <a:p>
            <a:pPr marL="0" indent="0">
              <a:defRPr/>
            </a:pPr>
            <a:r>
              <a:rPr lang="en-US" sz="2400" dirty="0"/>
              <a:t>behavior as </a:t>
            </a:r>
            <a:r>
              <a:rPr lang="en-US" sz="2400" dirty="0">
                <a:solidFill>
                  <a:srgbClr val="FF0000"/>
                </a:solidFill>
              </a:rPr>
              <a:t>“the internally coordinated responses (actions or inactions) of whole living organisms (individuals or groups) to internal and/or external stimuli, excluding responses more easily understood as developmental changes” </a:t>
            </a:r>
            <a:r>
              <a:rPr lang="en-US" sz="2400" dirty="0"/>
              <a:t>(</a:t>
            </a:r>
            <a:r>
              <a:rPr lang="en-US" sz="2400" dirty="0" err="1"/>
              <a:t>Levitis</a:t>
            </a:r>
            <a:r>
              <a:rPr lang="en-US" sz="2400" dirty="0"/>
              <a:t> et al., 2009)</a:t>
            </a:r>
            <a:endParaRPr lang="cs-CZ" sz="2400" dirty="0"/>
          </a:p>
          <a:p>
            <a:pPr marL="0" indent="0">
              <a:defRPr/>
            </a:pPr>
            <a:r>
              <a:rPr lang="cs-CZ" sz="2400" dirty="0"/>
              <a:t>x</a:t>
            </a:r>
          </a:p>
          <a:p>
            <a:pPr marL="0" indent="0">
              <a:defRPr/>
            </a:pPr>
            <a:r>
              <a:rPr lang="en-US" sz="2400" dirty="0"/>
              <a:t>behavior as </a:t>
            </a:r>
            <a:r>
              <a:rPr lang="en-US" sz="2400" dirty="0">
                <a:solidFill>
                  <a:schemeClr val="accent5">
                    <a:lumMod val="50000"/>
                  </a:schemeClr>
                </a:solidFill>
              </a:rPr>
              <a:t>“observable consequences of the </a:t>
            </a:r>
            <a:r>
              <a:rPr lang="en-US" sz="2400" b="1" dirty="0">
                <a:solidFill>
                  <a:schemeClr val="accent5">
                    <a:lumMod val="50000"/>
                  </a:schemeClr>
                </a:solidFill>
              </a:rPr>
              <a:t>choices</a:t>
            </a:r>
            <a:r>
              <a:rPr lang="en-US" sz="2400" dirty="0">
                <a:solidFill>
                  <a:schemeClr val="accent5">
                    <a:lumMod val="50000"/>
                  </a:schemeClr>
                </a:solidFill>
              </a:rPr>
              <a:t> a living entity makes in response to external or internal stimuli.”</a:t>
            </a:r>
            <a:r>
              <a:rPr lang="cs-CZ" sz="2400" dirty="0">
                <a:solidFill>
                  <a:schemeClr val="accent5">
                    <a:lumMod val="50000"/>
                  </a:schemeClr>
                </a:solidFill>
              </a:rPr>
              <a:t> </a:t>
            </a:r>
            <a:r>
              <a:rPr lang="cs-CZ" sz="2400" dirty="0"/>
              <a:t>(Cvrčková </a:t>
            </a:r>
            <a:r>
              <a:rPr lang="cs-CZ" sz="2400" dirty="0" err="1"/>
              <a:t>et</a:t>
            </a:r>
            <a:r>
              <a:rPr lang="cs-CZ" sz="2400" dirty="0"/>
              <a:t> </a:t>
            </a:r>
            <a:r>
              <a:rPr lang="cs-CZ" sz="2400" dirty="0" err="1"/>
              <a:t>al</a:t>
            </a:r>
            <a:r>
              <a:rPr lang="cs-CZ" sz="2400" dirty="0"/>
              <a:t> </a:t>
            </a:r>
            <a:r>
              <a:rPr lang="cs-CZ" sz="2400"/>
              <a:t>2016)</a:t>
            </a:r>
            <a:endParaRPr lang="cs-CZ"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31B93B-A37A-3A56-CC93-251BA27BDDDE}"/>
              </a:ext>
            </a:extLst>
          </p:cNvPr>
          <p:cNvSpPr>
            <a:spLocks noGrp="1"/>
          </p:cNvSpPr>
          <p:nvPr>
            <p:ph type="title"/>
          </p:nvPr>
        </p:nvSpPr>
        <p:spPr/>
        <p:txBody>
          <a:bodyPr/>
          <a:lstStyle/>
          <a:p>
            <a:pPr>
              <a:defRPr/>
            </a:pPr>
            <a:r>
              <a:rPr lang="cs-CZ" dirty="0">
                <a:solidFill>
                  <a:srgbClr val="FF0000"/>
                </a:solidFill>
              </a:rPr>
              <a:t>Exkluzivní</a:t>
            </a:r>
            <a:r>
              <a:rPr lang="cs-CZ" dirty="0"/>
              <a:t> x </a:t>
            </a:r>
            <a:r>
              <a:rPr lang="cs-CZ" dirty="0" err="1">
                <a:solidFill>
                  <a:schemeClr val="accent5">
                    <a:lumMod val="50000"/>
                  </a:schemeClr>
                </a:solidFill>
              </a:rPr>
              <a:t>inkluzivní</a:t>
            </a:r>
            <a:r>
              <a:rPr lang="cs-CZ" dirty="0"/>
              <a:t> definice:</a:t>
            </a:r>
          </a:p>
        </p:txBody>
      </p:sp>
      <p:sp>
        <p:nvSpPr>
          <p:cNvPr id="3" name="Zástupný symbol pro obsah 2">
            <a:extLst>
              <a:ext uri="{FF2B5EF4-FFF2-40B4-BE49-F238E27FC236}">
                <a16:creationId xmlns:a16="http://schemas.microsoft.com/office/drawing/2014/main" id="{C68D5EC2-39D4-1813-311C-49B65DD1A9F3}"/>
              </a:ext>
            </a:extLst>
          </p:cNvPr>
          <p:cNvSpPr>
            <a:spLocks noGrp="1"/>
          </p:cNvSpPr>
          <p:nvPr>
            <p:ph idx="1"/>
          </p:nvPr>
        </p:nvSpPr>
        <p:spPr/>
        <p:txBody>
          <a:bodyPr/>
          <a:lstStyle/>
          <a:p>
            <a:pPr marL="0" indent="0">
              <a:defRPr/>
            </a:pPr>
            <a:r>
              <a:rPr lang="en-US" sz="2400" dirty="0"/>
              <a:t>behavior as </a:t>
            </a:r>
            <a:r>
              <a:rPr lang="en-US" sz="2400" dirty="0">
                <a:solidFill>
                  <a:srgbClr val="FF0000"/>
                </a:solidFill>
              </a:rPr>
              <a:t>“the internally coordinated responses (actions or inactions) of whole living organisms (individuals or groups) to internal and/or external stimuli, excluding responses more easily understood as developmental changes” </a:t>
            </a:r>
            <a:r>
              <a:rPr lang="en-US" sz="2400" dirty="0"/>
              <a:t>(</a:t>
            </a:r>
            <a:r>
              <a:rPr lang="en-US" sz="2400" dirty="0" err="1"/>
              <a:t>Levitis</a:t>
            </a:r>
            <a:r>
              <a:rPr lang="en-US" sz="2400" dirty="0"/>
              <a:t> et al., 2009)</a:t>
            </a:r>
            <a:endParaRPr lang="cs-CZ" sz="2400" dirty="0"/>
          </a:p>
          <a:p>
            <a:pPr marL="0" indent="0">
              <a:defRPr/>
            </a:pPr>
            <a:r>
              <a:rPr lang="cs-CZ" sz="2400" dirty="0"/>
              <a:t>x</a:t>
            </a:r>
          </a:p>
          <a:p>
            <a:pPr marL="0" indent="0">
              <a:defRPr/>
            </a:pPr>
            <a:r>
              <a:rPr lang="en-US" sz="2400" dirty="0"/>
              <a:t>behavior as </a:t>
            </a:r>
            <a:r>
              <a:rPr lang="en-US" sz="2400" dirty="0">
                <a:solidFill>
                  <a:schemeClr val="accent5">
                    <a:lumMod val="50000"/>
                  </a:schemeClr>
                </a:solidFill>
              </a:rPr>
              <a:t>“observable consequences of the </a:t>
            </a:r>
            <a:r>
              <a:rPr lang="en-US" sz="2400" b="1" dirty="0">
                <a:solidFill>
                  <a:schemeClr val="accent5">
                    <a:lumMod val="50000"/>
                  </a:schemeClr>
                </a:solidFill>
              </a:rPr>
              <a:t>choices</a:t>
            </a:r>
            <a:r>
              <a:rPr lang="en-US" sz="2400" dirty="0">
                <a:solidFill>
                  <a:schemeClr val="accent5">
                    <a:lumMod val="50000"/>
                  </a:schemeClr>
                </a:solidFill>
              </a:rPr>
              <a:t> a living entity makes in response to external or internal stimuli.”</a:t>
            </a:r>
            <a:r>
              <a:rPr lang="cs-CZ" sz="2400" dirty="0">
                <a:solidFill>
                  <a:schemeClr val="accent5">
                    <a:lumMod val="50000"/>
                  </a:schemeClr>
                </a:solidFill>
              </a:rPr>
              <a:t> </a:t>
            </a:r>
            <a:r>
              <a:rPr lang="cs-CZ" sz="2400" dirty="0"/>
              <a:t>(Cvrčková </a:t>
            </a:r>
            <a:r>
              <a:rPr lang="cs-CZ" sz="2400" dirty="0" err="1"/>
              <a:t>et</a:t>
            </a:r>
            <a:r>
              <a:rPr lang="cs-CZ" sz="2400" dirty="0"/>
              <a:t> </a:t>
            </a:r>
            <a:r>
              <a:rPr lang="cs-CZ" sz="2400" dirty="0" err="1"/>
              <a:t>al</a:t>
            </a:r>
            <a:r>
              <a:rPr lang="cs-CZ" sz="2400" dirty="0"/>
              <a:t> </a:t>
            </a:r>
            <a:r>
              <a:rPr lang="cs-CZ" sz="2400"/>
              <a:t>2016)</a:t>
            </a:r>
            <a:endParaRPr lang="cs-CZ" sz="2400" dirty="0"/>
          </a:p>
        </p:txBody>
      </p:sp>
      <p:sp>
        <p:nvSpPr>
          <p:cNvPr id="4" name="Obdélník 3">
            <a:extLst>
              <a:ext uri="{FF2B5EF4-FFF2-40B4-BE49-F238E27FC236}">
                <a16:creationId xmlns:a16="http://schemas.microsoft.com/office/drawing/2014/main" id="{A3E2D4D9-B5A5-04C4-CD87-84A55AE4A24B}"/>
              </a:ext>
            </a:extLst>
          </p:cNvPr>
          <p:cNvSpPr/>
          <p:nvPr/>
        </p:nvSpPr>
        <p:spPr>
          <a:xfrm rot="19058796">
            <a:off x="1000867" y="2967335"/>
            <a:ext cx="7142276"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Tedy zpět k ontogenezi!</a:t>
            </a:r>
          </a:p>
        </p:txBody>
      </p:sp>
    </p:spTree>
    <p:extLst>
      <p:ext uri="{BB962C8B-B14F-4D97-AF65-F5344CB8AC3E}">
        <p14:creationId xmlns:p14="http://schemas.microsoft.com/office/powerpoint/2010/main" val="1994034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F2646342-0CB2-3002-4489-64B9A2F653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188" y="0"/>
            <a:ext cx="80724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7347" name="Picture 2">
            <a:extLst>
              <a:ext uri="{FF2B5EF4-FFF2-40B4-BE49-F238E27FC236}">
                <a16:creationId xmlns:a16="http://schemas.microsoft.com/office/drawing/2014/main" id="{448CBDAA-BEE9-8B5C-EB48-DC0E13631F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75" y="3357563"/>
            <a:ext cx="730885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7348" name="Rectangle 3">
            <a:extLst>
              <a:ext uri="{FF2B5EF4-FFF2-40B4-BE49-F238E27FC236}">
                <a16:creationId xmlns:a16="http://schemas.microsoft.com/office/drawing/2014/main" id="{C1F28E32-88D5-60D2-F217-6F4F0065643A}"/>
              </a:ext>
            </a:extLst>
          </p:cNvPr>
          <p:cNvSpPr>
            <a:spLocks noChangeArrowheads="1"/>
          </p:cNvSpPr>
          <p:nvPr/>
        </p:nvSpPr>
        <p:spPr bwMode="auto">
          <a:xfrm>
            <a:off x="5219700" y="5861050"/>
            <a:ext cx="2951163" cy="6921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cs-CZ" altLang="cs-CZ" b="1">
              <a:solidFill>
                <a:srgbClr val="FFFFFF"/>
              </a:solidFill>
            </a:endParaRPr>
          </a:p>
        </p:txBody>
      </p:sp>
      <p:sp>
        <p:nvSpPr>
          <p:cNvPr id="57349" name="Text Box 4">
            <a:extLst>
              <a:ext uri="{FF2B5EF4-FFF2-40B4-BE49-F238E27FC236}">
                <a16:creationId xmlns:a16="http://schemas.microsoft.com/office/drawing/2014/main" id="{222B7199-2E60-6B35-099C-2DFFCE271A0A}"/>
              </a:ext>
            </a:extLst>
          </p:cNvPr>
          <p:cNvSpPr txBox="1">
            <a:spLocks noChangeArrowheads="1"/>
          </p:cNvSpPr>
          <p:nvPr/>
        </p:nvSpPr>
        <p:spPr bwMode="auto">
          <a:xfrm>
            <a:off x="152400" y="5429250"/>
            <a:ext cx="8991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9pPr>
          </a:lstStyle>
          <a:p>
            <a:pPr eaLnBrk="1" hangingPunct="1">
              <a:spcBef>
                <a:spcPct val="0"/>
              </a:spcBef>
              <a:buClrTx/>
              <a:buFontTx/>
              <a:buNone/>
            </a:pPr>
            <a:r>
              <a:rPr lang="cs-CZ" altLang="cs-CZ" sz="2400" b="1"/>
              <a:t>Intelligence:</a:t>
            </a:r>
          </a:p>
          <a:p>
            <a:pPr eaLnBrk="1" hangingPunct="1">
              <a:spcBef>
                <a:spcPct val="0"/>
              </a:spcBef>
              <a:buClrTx/>
              <a:buFontTx/>
              <a:buNone/>
            </a:pPr>
            <a:r>
              <a:rPr lang="cs-CZ" altLang="cs-CZ" sz="2400" b="1"/>
              <a:t>Adaptively variable behaviour within the lifetime of the individual.</a:t>
            </a:r>
          </a:p>
        </p:txBody>
      </p:sp>
      <p:sp>
        <p:nvSpPr>
          <p:cNvPr id="57350" name="Text Box 5">
            <a:extLst>
              <a:ext uri="{FF2B5EF4-FFF2-40B4-BE49-F238E27FC236}">
                <a16:creationId xmlns:a16="http://schemas.microsoft.com/office/drawing/2014/main" id="{7436778E-45D9-682F-7915-32A2CB8AF95F}"/>
              </a:ext>
            </a:extLst>
          </p:cNvPr>
          <p:cNvSpPr txBox="1">
            <a:spLocks noChangeArrowheads="1"/>
          </p:cNvSpPr>
          <p:nvPr/>
        </p:nvSpPr>
        <p:spPr bwMode="auto">
          <a:xfrm>
            <a:off x="5105400" y="6324600"/>
            <a:ext cx="3487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9pPr>
          </a:lstStyle>
          <a:p>
            <a:pPr eaLnBrk="1" hangingPunct="1">
              <a:spcBef>
                <a:spcPct val="0"/>
              </a:spcBef>
              <a:buClrTx/>
              <a:buFontTx/>
              <a:buNone/>
            </a:pPr>
            <a:r>
              <a:rPr lang="cs-CZ" altLang="cs-CZ" sz="1800" b="1"/>
              <a:t>Stenhouse 1974 (in Trewavas 2003)</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a:extLst>
              <a:ext uri="{FF2B5EF4-FFF2-40B4-BE49-F238E27FC236}">
                <a16:creationId xmlns:a16="http://schemas.microsoft.com/office/drawing/2014/main" id="{FD1B20F6-CF53-A4D3-FE23-595965FF9D0A}"/>
              </a:ext>
            </a:extLst>
          </p:cNvPr>
          <p:cNvSpPr txBox="1">
            <a:spLocks noChangeArrowheads="1"/>
          </p:cNvSpPr>
          <p:nvPr/>
        </p:nvSpPr>
        <p:spPr bwMode="auto">
          <a:xfrm>
            <a:off x="107504" y="146050"/>
            <a:ext cx="892899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9pPr>
          </a:lstStyle>
          <a:p>
            <a:pPr algn="ctr" eaLnBrk="1" hangingPunct="1">
              <a:spcBef>
                <a:spcPct val="0"/>
              </a:spcBef>
              <a:buClrTx/>
              <a:buFontTx/>
              <a:buNone/>
            </a:pPr>
            <a:r>
              <a:rPr lang="cs-CZ" altLang="cs-CZ" b="1" dirty="0">
                <a:solidFill>
                  <a:srgbClr val="FF3300"/>
                </a:solidFill>
              </a:rPr>
              <a:t>Individuální variabilita gravitační odpovědi: </a:t>
            </a:r>
            <a:br>
              <a:rPr lang="cs-CZ" altLang="cs-CZ" b="1" dirty="0">
                <a:solidFill>
                  <a:srgbClr val="FF3300"/>
                </a:solidFill>
              </a:rPr>
            </a:br>
            <a:r>
              <a:rPr lang="cs-CZ" altLang="cs-CZ" b="1" dirty="0">
                <a:solidFill>
                  <a:srgbClr val="FF3300"/>
                </a:solidFill>
              </a:rPr>
              <a:t>argument pro rostlinnou inteligenci?</a:t>
            </a:r>
            <a:br>
              <a:rPr lang="cs-CZ" altLang="cs-CZ" b="1" dirty="0">
                <a:solidFill>
                  <a:srgbClr val="FF3300"/>
                </a:solidFill>
              </a:rPr>
            </a:br>
            <a:r>
              <a:rPr lang="cs-CZ" altLang="cs-CZ" sz="2000" b="1" dirty="0">
                <a:solidFill>
                  <a:srgbClr val="FF3300"/>
                </a:solidFill>
              </a:rPr>
              <a:t>(A. </a:t>
            </a:r>
            <a:r>
              <a:rPr lang="cs-CZ" altLang="cs-CZ" sz="2000" b="1" dirty="0" err="1">
                <a:solidFill>
                  <a:srgbClr val="FF3300"/>
                </a:solidFill>
              </a:rPr>
              <a:t>Trewavas</a:t>
            </a:r>
            <a:r>
              <a:rPr lang="cs-CZ" altLang="cs-CZ" sz="2000" b="1" dirty="0">
                <a:solidFill>
                  <a:srgbClr val="FF3300"/>
                </a:solidFill>
              </a:rPr>
              <a:t>)</a:t>
            </a:r>
          </a:p>
        </p:txBody>
      </p:sp>
      <p:sp>
        <p:nvSpPr>
          <p:cNvPr id="59395" name="Text Box 2">
            <a:extLst>
              <a:ext uri="{FF2B5EF4-FFF2-40B4-BE49-F238E27FC236}">
                <a16:creationId xmlns:a16="http://schemas.microsoft.com/office/drawing/2014/main" id="{70D88047-2403-7C0E-8C95-43D1CC1AC288}"/>
              </a:ext>
            </a:extLst>
          </p:cNvPr>
          <p:cNvSpPr txBox="1">
            <a:spLocks noChangeArrowheads="1"/>
          </p:cNvSpPr>
          <p:nvPr/>
        </p:nvSpPr>
        <p:spPr bwMode="auto">
          <a:xfrm>
            <a:off x="468313" y="4365625"/>
            <a:ext cx="791845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1313">
              <a:spcBef>
                <a:spcPts val="800"/>
              </a:spcBef>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3200">
                <a:solidFill>
                  <a:srgbClr val="000000"/>
                </a:solidFill>
                <a:latin typeface="Times New Roman" panose="02020603050405020304" pitchFamily="18"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800">
                <a:solidFill>
                  <a:srgbClr val="000000"/>
                </a:solidFill>
                <a:latin typeface="Times New Roman" panose="02020603050405020304" pitchFamily="18"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anose="02020603050405020304" pitchFamily="18"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Times New Roman" panose="02020603050405020304" pitchFamily="18"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000">
                <a:solidFill>
                  <a:srgbClr val="000000"/>
                </a:solidFill>
                <a:latin typeface="Times New Roman" panose="02020603050405020304" pitchFamily="18" charset="0"/>
                <a:cs typeface="DejaVu Sans" panose="020B0603030804020204" pitchFamily="34" charset="0"/>
              </a:defRPr>
            </a:lvl9pPr>
          </a:lstStyle>
          <a:p>
            <a:pPr eaLnBrk="1" hangingPunct="1">
              <a:buClrTx/>
              <a:buFontTx/>
              <a:buNone/>
            </a:pPr>
            <a:r>
              <a:rPr lang="cs-CZ" altLang="cs-CZ" b="1"/>
              <a:t>Extrémní variabilita pozorována u:</a:t>
            </a:r>
          </a:p>
          <a:p>
            <a:pPr eaLnBrk="1" hangingPunct="1">
              <a:buFont typeface="Times New Roman" panose="02020603050405020304" pitchFamily="18" charset="0"/>
              <a:buChar char="•"/>
            </a:pPr>
            <a:r>
              <a:rPr lang="cs-CZ" altLang="cs-CZ" b="1"/>
              <a:t>kořenů kukuřice (5 tříd odpovědí)</a:t>
            </a:r>
          </a:p>
          <a:p>
            <a:pPr eaLnBrk="1" hangingPunct="1">
              <a:buFont typeface="Times New Roman" panose="02020603050405020304" pitchFamily="18" charset="0"/>
              <a:buChar char="•"/>
            </a:pPr>
            <a:r>
              <a:rPr lang="cs-CZ" altLang="cs-CZ" b="1"/>
              <a:t>kořenů </a:t>
            </a:r>
            <a:r>
              <a:rPr lang="cs-CZ" altLang="cs-CZ" b="1" i="1"/>
              <a:t>Phleum pratense</a:t>
            </a:r>
          </a:p>
        </p:txBody>
      </p:sp>
      <p:graphicFrame>
        <p:nvGraphicFramePr>
          <p:cNvPr id="59396" name="Object 3">
            <a:extLst>
              <a:ext uri="{FF2B5EF4-FFF2-40B4-BE49-F238E27FC236}">
                <a16:creationId xmlns:a16="http://schemas.microsoft.com/office/drawing/2014/main" id="{1F8E72FD-6BF5-296C-BF9B-77AC33CF0ECB}"/>
              </a:ext>
            </a:extLst>
          </p:cNvPr>
          <p:cNvGraphicFramePr>
            <a:graphicFrameLocks noChangeAspect="1"/>
          </p:cNvGraphicFramePr>
          <p:nvPr/>
        </p:nvGraphicFramePr>
        <p:xfrm>
          <a:off x="0" y="1484313"/>
          <a:ext cx="9144000" cy="2524125"/>
        </p:xfrm>
        <a:graphic>
          <a:graphicData uri="http://schemas.openxmlformats.org/presentationml/2006/ole">
            <mc:AlternateContent xmlns:mc="http://schemas.openxmlformats.org/markup-compatibility/2006">
              <mc:Choice xmlns:v="urn:schemas-microsoft-com:vml" Requires="v">
                <p:oleObj r:id="rId3" imgW="7352381" imgH="2028571" progId="">
                  <p:embed/>
                </p:oleObj>
              </mc:Choice>
              <mc:Fallback>
                <p:oleObj r:id="rId3" imgW="7352381" imgH="2028571"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9144000" cy="252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3D3B8647-218A-014F-2F2B-F6C10263271A}"/>
              </a:ext>
            </a:extLst>
          </p:cNvPr>
          <p:cNvSpPr txBox="1">
            <a:spLocks noChangeArrowheads="1"/>
          </p:cNvSpPr>
          <p:nvPr/>
        </p:nvSpPr>
        <p:spPr bwMode="auto">
          <a:xfrm>
            <a:off x="685800" y="444500"/>
            <a:ext cx="777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000" dirty="0">
                <a:solidFill>
                  <a:srgbClr val="FFFF99"/>
                </a:solidFill>
                <a:latin typeface="Times New Roman" panose="02020603050405020304" pitchFamily="18" charset="0"/>
              </a:rPr>
              <a:t>Shrnutí  z minula</a:t>
            </a:r>
          </a:p>
        </p:txBody>
      </p:sp>
      <p:sp>
        <p:nvSpPr>
          <p:cNvPr id="44035" name="Text Box 2">
            <a:extLst>
              <a:ext uri="{FF2B5EF4-FFF2-40B4-BE49-F238E27FC236}">
                <a16:creationId xmlns:a16="http://schemas.microsoft.com/office/drawing/2014/main" id="{AE1BB408-AE6D-6F81-8A9F-CE68B3546416}"/>
              </a:ext>
            </a:extLst>
          </p:cNvPr>
          <p:cNvSpPr txBox="1">
            <a:spLocks noChangeArrowheads="1"/>
          </p:cNvSpPr>
          <p:nvPr/>
        </p:nvSpPr>
        <p:spPr bwMode="auto">
          <a:xfrm>
            <a:off x="685800" y="1412875"/>
            <a:ext cx="77724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FFFCC"/>
              </a:buClr>
              <a:buFont typeface="Times New Roman" panose="02020603050405020304" pitchFamily="18" charset="0"/>
              <a:buChar char="•"/>
            </a:pPr>
            <a:r>
              <a:rPr lang="cs-CZ" altLang="cs-CZ">
                <a:solidFill>
                  <a:srgbClr val="FFFFCC"/>
                </a:solidFill>
                <a:latin typeface="Times New Roman" panose="02020603050405020304" pitchFamily="18" charset="0"/>
              </a:rPr>
              <a:t>Informace z prostředí ovlivňuje orientaci, rozsah či časování vývoje orgánů.</a:t>
            </a:r>
          </a:p>
          <a:p>
            <a:pPr eaLnBrk="1" hangingPunct="1">
              <a:buClr>
                <a:srgbClr val="FFFFCC"/>
              </a:buClr>
              <a:buFont typeface="Times New Roman" panose="02020603050405020304" pitchFamily="18" charset="0"/>
              <a:buChar char="•"/>
            </a:pPr>
            <a:r>
              <a:rPr lang="cs-CZ" altLang="cs-CZ">
                <a:solidFill>
                  <a:srgbClr val="FFFFCC"/>
                </a:solidFill>
                <a:latin typeface="Times New Roman" panose="02020603050405020304" pitchFamily="18" charset="0"/>
              </a:rPr>
              <a:t>Reakce rostlin jsou výsledkem integrace vnějších a vnitřních signálů.</a:t>
            </a:r>
          </a:p>
          <a:p>
            <a:pPr eaLnBrk="1" hangingPunct="1">
              <a:buClr>
                <a:srgbClr val="FFFFCC"/>
              </a:buClr>
              <a:buFont typeface="Times New Roman" panose="02020603050405020304" pitchFamily="18" charset="0"/>
              <a:buChar char="•"/>
            </a:pPr>
            <a:r>
              <a:rPr lang="cs-CZ" altLang="cs-CZ">
                <a:solidFill>
                  <a:srgbClr val="FFFFCC"/>
                </a:solidFill>
                <a:latin typeface="Times New Roman" panose="02020603050405020304" pitchFamily="18" charset="0"/>
              </a:rPr>
              <a:t>Účinky prostředí se kombinují – př. gravitace a světlo.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F4BE2223-235A-9F22-1861-9322BFEAA1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564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443" name="Text Box 2">
            <a:extLst>
              <a:ext uri="{FF2B5EF4-FFF2-40B4-BE49-F238E27FC236}">
                <a16:creationId xmlns:a16="http://schemas.microsoft.com/office/drawing/2014/main" id="{AA535132-EB6E-E2FE-2466-A0DFAC38A5E9}"/>
              </a:ext>
            </a:extLst>
          </p:cNvPr>
          <p:cNvSpPr txBox="1">
            <a:spLocks noChangeArrowheads="1"/>
          </p:cNvSpPr>
          <p:nvPr/>
        </p:nvSpPr>
        <p:spPr bwMode="auto">
          <a:xfrm>
            <a:off x="5762625" y="1663700"/>
            <a:ext cx="33813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9pPr>
          </a:lstStyle>
          <a:p>
            <a:pPr algn="ctr" eaLnBrk="1" hangingPunct="1">
              <a:spcBef>
                <a:spcPct val="0"/>
              </a:spcBef>
              <a:buClrTx/>
              <a:buFontTx/>
              <a:buNone/>
            </a:pPr>
            <a:r>
              <a:rPr lang="cs-CZ" altLang="cs-CZ" sz="2800" b="1">
                <a:solidFill>
                  <a:srgbClr val="FFFFCC"/>
                </a:solidFill>
              </a:rPr>
              <a:t>Vliv nerovnoměrné distribuce nitrátů v půdě (jako příklad navigace kořenů prostředím)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98152D6C-F4F0-D797-3AC6-3713E7542E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488" y="966788"/>
            <a:ext cx="82010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4832C36D-D66B-D6C8-E86E-FD09F9FC07B1}"/>
              </a:ext>
            </a:extLst>
          </p:cNvPr>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Times New Roman" panose="02020603050405020304" pitchFamily="18"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Times New Roman" panose="02020603050405020304" pitchFamily="18"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anose="02020603050405020304" pitchFamily="18"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Times New Roman" panose="02020603050405020304" pitchFamily="18" charset="0"/>
                <a:cs typeface="DejaVu Sans" panose="020B0603030804020204" pitchFamily="34" charset="0"/>
              </a:defRPr>
            </a:lvl9pPr>
          </a:lstStyle>
          <a:p>
            <a:pPr algn="ctr" eaLnBrk="1" hangingPunct="1">
              <a:spcBef>
                <a:spcPct val="0"/>
              </a:spcBef>
              <a:buClrTx/>
              <a:buFontTx/>
              <a:buNone/>
            </a:pPr>
            <a:r>
              <a:rPr lang="cs-CZ" altLang="cs-CZ" sz="4400" b="1">
                <a:solidFill>
                  <a:srgbClr val="FF3300"/>
                </a:solidFill>
              </a:rPr>
              <a:t>K čemu je to rostlině dobré?</a:t>
            </a:r>
          </a:p>
        </p:txBody>
      </p:sp>
      <p:sp>
        <p:nvSpPr>
          <p:cNvPr id="65539" name="Text Box 2">
            <a:extLst>
              <a:ext uri="{FF2B5EF4-FFF2-40B4-BE49-F238E27FC236}">
                <a16:creationId xmlns:a16="http://schemas.microsoft.com/office/drawing/2014/main" id="{67B6727B-DDFC-528A-2E61-BEB292913534}"/>
              </a:ext>
            </a:extLst>
          </p:cNvPr>
          <p:cNvSpPr txBox="1">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Times New Roman" panose="02020603050405020304" pitchFamily="18"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Times New Roman" panose="02020603050405020304" pitchFamily="18"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Times New Roman" panose="02020603050405020304" pitchFamily="18"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Times New Roman" panose="02020603050405020304" pitchFamily="18" charset="0"/>
                <a:cs typeface="DejaVu Sans" panose="020B0603030804020204" pitchFamily="34" charset="0"/>
              </a:defRPr>
            </a:lvl9pPr>
          </a:lstStyle>
          <a:p>
            <a:pPr eaLnBrk="1" hangingPunct="1">
              <a:buFont typeface="Times New Roman" panose="02020603050405020304" pitchFamily="18" charset="0"/>
              <a:buChar char="•"/>
            </a:pPr>
            <a:r>
              <a:rPr lang="cs-CZ" altLang="cs-CZ" b="1"/>
              <a:t>N jako indikátor obecné dostupnosti živin?</a:t>
            </a:r>
          </a:p>
          <a:p>
            <a:pPr eaLnBrk="1" hangingPunct="1">
              <a:buFont typeface="Times New Roman" panose="02020603050405020304" pitchFamily="18" charset="0"/>
              <a:buChar char="•"/>
            </a:pPr>
            <a:r>
              <a:rPr lang="cs-CZ" altLang="cs-CZ" b="1"/>
              <a:t>poměr C/N ... fotosyntéza/min. výživa ... nadzemní části/kořen</a:t>
            </a:r>
          </a:p>
          <a:p>
            <a:pPr eaLnBrk="1" hangingPunct="1">
              <a:buFont typeface="Times New Roman" panose="02020603050405020304" pitchFamily="18" charset="0"/>
              <a:buChar char="•"/>
            </a:pPr>
            <a:r>
              <a:rPr lang="cs-CZ" altLang="cs-CZ" b="1"/>
              <a:t>N rychle difunduje ... není limitující? ... ALE dobrý indikátor kompetice??</a:t>
            </a:r>
          </a:p>
          <a:p>
            <a:pPr eaLnBrk="1" hangingPunct="1"/>
            <a:endParaRPr lang="cs-CZ" altLang="cs-CZ"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863D2348-1AC4-B7C1-5C59-8BF2807747DB}"/>
              </a:ext>
            </a:extLst>
          </p:cNvPr>
          <p:cNvSpPr txBox="1">
            <a:spLocks noChangeArrowheads="1"/>
          </p:cNvSpPr>
          <p:nvPr/>
        </p:nvSpPr>
        <p:spPr bwMode="auto">
          <a:xfrm>
            <a:off x="685800" y="2130425"/>
            <a:ext cx="7772400" cy="216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5400" dirty="0">
                <a:solidFill>
                  <a:srgbClr val="FFCC66"/>
                </a:solidFill>
              </a:rPr>
              <a:t>Rostliny vs. stres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A0223934-C24E-92C9-2FDC-475D372DA09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Co je to stres?</a:t>
            </a:r>
          </a:p>
        </p:txBody>
      </p:sp>
      <p:sp>
        <p:nvSpPr>
          <p:cNvPr id="72707" name="Text Box 2">
            <a:extLst>
              <a:ext uri="{FF2B5EF4-FFF2-40B4-BE49-F238E27FC236}">
                <a16:creationId xmlns:a16="http://schemas.microsoft.com/office/drawing/2014/main" id="{6AFC8EC7-93F4-706D-DBAC-CC61C1B94116}"/>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900"/>
              </a:spcBef>
              <a:buClr>
                <a:srgbClr val="FDEADA"/>
              </a:buClr>
              <a:buFont typeface="Arial" panose="020B0604020202020204" pitchFamily="34" charset="0"/>
              <a:buChar char="•"/>
            </a:pPr>
            <a:r>
              <a:rPr lang="cs-CZ" altLang="cs-CZ" sz="3600">
                <a:solidFill>
                  <a:srgbClr val="FDEADA"/>
                </a:solidFill>
              </a:rPr>
              <a:t>Cokoli, co „škodí“.</a:t>
            </a:r>
          </a:p>
          <a:p>
            <a:pPr lvl="1" eaLnBrk="1" hangingPunct="1">
              <a:buClr>
                <a:srgbClr val="B7DEE8"/>
              </a:buClr>
              <a:buFont typeface="Arial" panose="020B0604020202020204" pitchFamily="34" charset="0"/>
              <a:buChar char="•"/>
            </a:pPr>
            <a:r>
              <a:rPr lang="cs-CZ" altLang="cs-CZ">
                <a:solidFill>
                  <a:srgbClr val="B7DEE8"/>
                </a:solidFill>
              </a:rPr>
              <a:t>Funkční popis: z hlediska možných selektivních výhod/nevýhod</a:t>
            </a:r>
          </a:p>
          <a:p>
            <a:pPr eaLnBrk="1" hangingPunct="1">
              <a:spcBef>
                <a:spcPts val="900"/>
              </a:spcBef>
              <a:buClr>
                <a:srgbClr val="FDEADA"/>
              </a:buClr>
              <a:buFont typeface="Arial" panose="020B0604020202020204" pitchFamily="34" charset="0"/>
              <a:buChar char="•"/>
            </a:pPr>
            <a:r>
              <a:rPr lang="cs-CZ" altLang="cs-CZ" sz="3600">
                <a:solidFill>
                  <a:srgbClr val="FDEADA"/>
                </a:solidFill>
              </a:rPr>
              <a:t>Cokoli, co vyvolává „stresovou odpověď“.</a:t>
            </a:r>
          </a:p>
          <a:p>
            <a:pPr lvl="1" eaLnBrk="1" hangingPunct="1">
              <a:buClr>
                <a:srgbClr val="B7DEE8"/>
              </a:buClr>
              <a:buFont typeface="Arial" panose="020B0604020202020204" pitchFamily="34" charset="0"/>
              <a:buChar char="•"/>
            </a:pPr>
            <a:r>
              <a:rPr lang="cs-CZ" altLang="cs-CZ">
                <a:solidFill>
                  <a:srgbClr val="B7DEE8"/>
                </a:solidFill>
              </a:rPr>
              <a:t>Kauzální popis: z hlediska mechanismů</a:t>
            </a:r>
          </a:p>
        </p:txBody>
      </p:sp>
      <p:sp>
        <p:nvSpPr>
          <p:cNvPr id="72708" name="Text Box 3">
            <a:extLst>
              <a:ext uri="{FF2B5EF4-FFF2-40B4-BE49-F238E27FC236}">
                <a16:creationId xmlns:a16="http://schemas.microsoft.com/office/drawing/2014/main" id="{8A0C0D83-B0CE-DA40-4B84-1AA7A43AADB3}"/>
              </a:ext>
            </a:extLst>
          </p:cNvPr>
          <p:cNvSpPr txBox="1">
            <a:spLocks noChangeArrowheads="1"/>
          </p:cNvSpPr>
          <p:nvPr/>
        </p:nvSpPr>
        <p:spPr bwMode="auto">
          <a:xfrm>
            <a:off x="2014538" y="6089650"/>
            <a:ext cx="6096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2400">
                <a:solidFill>
                  <a:srgbClr val="B7DEE8"/>
                </a:solidFill>
              </a:rPr>
              <a:t>(Inspirace: Tinbergen  1963 o chování)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5E9937B7-A595-A45A-11BF-774D90C7E9C0}"/>
              </a:ext>
            </a:extLst>
          </p:cNvPr>
          <p:cNvSpPr txBox="1">
            <a:spLocks noChangeArrowheads="1"/>
          </p:cNvSpPr>
          <p:nvPr/>
        </p:nvSpPr>
        <p:spPr bwMode="auto">
          <a:xfrm>
            <a:off x="457200" y="-204788"/>
            <a:ext cx="8229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Funkční vymezení: </a:t>
            </a:r>
            <a:br>
              <a:rPr lang="cs-CZ" altLang="cs-CZ" sz="4400">
                <a:solidFill>
                  <a:srgbClr val="FFCC66"/>
                </a:solidFill>
              </a:rPr>
            </a:br>
            <a:r>
              <a:rPr lang="cs-CZ" altLang="cs-CZ" sz="4400">
                <a:solidFill>
                  <a:srgbClr val="FFCC66"/>
                </a:solidFill>
              </a:rPr>
              <a:t>obecné schéma stresové odpovědi</a:t>
            </a:r>
          </a:p>
        </p:txBody>
      </p:sp>
      <p:sp>
        <p:nvSpPr>
          <p:cNvPr id="74755" name="Text Box 2">
            <a:extLst>
              <a:ext uri="{FF2B5EF4-FFF2-40B4-BE49-F238E27FC236}">
                <a16:creationId xmlns:a16="http://schemas.microsoft.com/office/drawing/2014/main" id="{BCCBAEA3-B4EA-BAB8-9ACE-28BA04A9A62B}"/>
              </a:ext>
            </a:extLst>
          </p:cNvPr>
          <p:cNvSpPr txBox="1">
            <a:spLocks noChangeArrowheads="1"/>
          </p:cNvSpPr>
          <p:nvPr/>
        </p:nvSpPr>
        <p:spPr bwMode="auto">
          <a:xfrm>
            <a:off x="6370638" y="1849438"/>
            <a:ext cx="2476500"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DEADA"/>
              </a:buClr>
              <a:buFont typeface="Arial" panose="020B0604020202020204" pitchFamily="34" charset="0"/>
              <a:buChar char="•"/>
            </a:pPr>
            <a:r>
              <a:rPr lang="cs-CZ" altLang="cs-CZ">
                <a:solidFill>
                  <a:srgbClr val="FDEADA"/>
                </a:solidFill>
              </a:rPr>
              <a:t>Toto ale odvozeno pro živočichy.</a:t>
            </a:r>
          </a:p>
          <a:p>
            <a:pPr eaLnBrk="1" hangingPunct="1">
              <a:buClr>
                <a:srgbClr val="FDEADA"/>
              </a:buClr>
              <a:buFont typeface="Arial" panose="020B0604020202020204" pitchFamily="34" charset="0"/>
              <a:buChar char="•"/>
            </a:pPr>
            <a:r>
              <a:rPr lang="cs-CZ" altLang="cs-CZ">
                <a:solidFill>
                  <a:srgbClr val="FDEADA"/>
                </a:solidFill>
              </a:rPr>
              <a:t>Rostliny nemohou utéci. Tedy: smysl jiný !</a:t>
            </a:r>
          </a:p>
        </p:txBody>
      </p:sp>
      <p:pic>
        <p:nvPicPr>
          <p:cNvPr id="74756" name="Picture 3">
            <a:extLst>
              <a:ext uri="{FF2B5EF4-FFF2-40B4-BE49-F238E27FC236}">
                <a16:creationId xmlns:a16="http://schemas.microsoft.com/office/drawing/2014/main" id="{1C516E10-4894-0F01-02FD-3ED71BBA7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0" y="2000250"/>
            <a:ext cx="5830888"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E108924B-1A09-4544-BFEE-EDF72B394D15}"/>
              </a:ext>
            </a:extLst>
          </p:cNvPr>
          <p:cNvSpPr txBox="1">
            <a:spLocks noChangeArrowheads="1"/>
          </p:cNvSpPr>
          <p:nvPr/>
        </p:nvSpPr>
        <p:spPr bwMode="auto">
          <a:xfrm>
            <a:off x="0" y="-1444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Funkční vymezení: odpovědi na stres</a:t>
            </a:r>
          </a:p>
        </p:txBody>
      </p:sp>
      <p:sp>
        <p:nvSpPr>
          <p:cNvPr id="76803" name="Text Box 2">
            <a:extLst>
              <a:ext uri="{FF2B5EF4-FFF2-40B4-BE49-F238E27FC236}">
                <a16:creationId xmlns:a16="http://schemas.microsoft.com/office/drawing/2014/main" id="{6205144A-BB00-BAED-3898-3EF0259A0615}"/>
              </a:ext>
            </a:extLst>
          </p:cNvPr>
          <p:cNvSpPr txBox="1">
            <a:spLocks noChangeArrowheads="1"/>
          </p:cNvSpPr>
          <p:nvPr/>
        </p:nvSpPr>
        <p:spPr bwMode="auto">
          <a:xfrm>
            <a:off x="493713" y="1541463"/>
            <a:ext cx="8054975"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DEADA"/>
              </a:buClr>
              <a:buFont typeface="Arial" panose="020B0604020202020204" pitchFamily="34" charset="0"/>
              <a:buChar char="•"/>
            </a:pPr>
            <a:r>
              <a:rPr lang="cs-CZ" altLang="cs-CZ">
                <a:solidFill>
                  <a:srgbClr val="FDEADA"/>
                </a:solidFill>
              </a:rPr>
              <a:t>Rostliny: </a:t>
            </a:r>
          </a:p>
          <a:p>
            <a:pPr lvl="1" eaLnBrk="1" hangingPunct="1">
              <a:buClr>
                <a:srgbClr val="FDEADA"/>
              </a:buClr>
              <a:buFont typeface="Arial" panose="020B0604020202020204" pitchFamily="34" charset="0"/>
              <a:buChar char="–"/>
            </a:pPr>
            <a:r>
              <a:rPr lang="cs-CZ" altLang="cs-CZ">
                <a:solidFill>
                  <a:srgbClr val="FDEADA"/>
                </a:solidFill>
              </a:rPr>
              <a:t>„Fyziologické“ děje na úrovni buňky/pletiva</a:t>
            </a:r>
          </a:p>
          <a:p>
            <a:pPr lvl="2" eaLnBrk="1" hangingPunct="1">
              <a:buClr>
                <a:srgbClr val="FDEADA"/>
              </a:buClr>
              <a:buFont typeface="Arial" panose="020B0604020202020204" pitchFamily="34" charset="0"/>
              <a:buChar char="•"/>
            </a:pPr>
            <a:r>
              <a:rPr lang="cs-CZ" altLang="cs-CZ">
                <a:solidFill>
                  <a:srgbClr val="FDEADA"/>
                </a:solidFill>
              </a:rPr>
              <a:t>např. únikové pohyby chloroplastů</a:t>
            </a:r>
          </a:p>
          <a:p>
            <a:pPr lvl="1" eaLnBrk="1" hangingPunct="1">
              <a:buClr>
                <a:srgbClr val="DCE6F2"/>
              </a:buClr>
              <a:buFont typeface="Arial" panose="020B0604020202020204" pitchFamily="34" charset="0"/>
              <a:buChar char="–"/>
            </a:pPr>
            <a:r>
              <a:rPr lang="cs-CZ" altLang="cs-CZ">
                <a:solidFill>
                  <a:srgbClr val="DCE6F2"/>
                </a:solidFill>
              </a:rPr>
              <a:t>Ontogenetické změny</a:t>
            </a:r>
            <a:r>
              <a:rPr lang="cs-CZ" altLang="cs-CZ">
                <a:solidFill>
                  <a:srgbClr val="FDEADA"/>
                </a:solidFill>
              </a:rPr>
              <a:t> (chování = ontogeneze)</a:t>
            </a:r>
          </a:p>
          <a:p>
            <a:pPr lvl="2" eaLnBrk="1" hangingPunct="1">
              <a:buClr>
                <a:srgbClr val="FDEADA"/>
              </a:buClr>
              <a:buFont typeface="Arial" panose="020B0604020202020204" pitchFamily="34" charset="0"/>
              <a:buChar char="•"/>
            </a:pPr>
            <a:r>
              <a:rPr lang="cs-CZ" altLang="cs-CZ">
                <a:solidFill>
                  <a:srgbClr val="FDEADA"/>
                </a:solidFill>
              </a:rPr>
              <a:t>např. „shade avoidance“, vznik tlakového dřeva...</a:t>
            </a:r>
          </a:p>
          <a:p>
            <a:pPr lvl="1" eaLnBrk="1" hangingPunct="1">
              <a:buClr>
                <a:srgbClr val="FDEADA"/>
              </a:buClr>
              <a:buFont typeface="Arial" panose="020B0604020202020204" pitchFamily="34" charset="0"/>
              <a:buChar char="–"/>
            </a:pPr>
            <a:r>
              <a:rPr lang="cs-CZ" altLang="cs-CZ">
                <a:solidFill>
                  <a:srgbClr val="FDEADA"/>
                </a:solidFill>
              </a:rPr>
              <a:t>„Stres“ jako normální vývojový signál</a:t>
            </a:r>
          </a:p>
          <a:p>
            <a:pPr lvl="2" eaLnBrk="1" hangingPunct="1">
              <a:buClr>
                <a:srgbClr val="FDEADA"/>
              </a:buClr>
              <a:buFont typeface="Arial" panose="020B0604020202020204" pitchFamily="34" charset="0"/>
              <a:buChar char="•"/>
            </a:pPr>
            <a:r>
              <a:rPr lang="cs-CZ" altLang="cs-CZ">
                <a:solidFill>
                  <a:srgbClr val="FDEADA"/>
                </a:solidFill>
              </a:rPr>
              <a:t>např. vernalizace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6D154CE0-F0EC-6ED0-3341-88E319E537CD}"/>
              </a:ext>
            </a:extLst>
          </p:cNvPr>
          <p:cNvSpPr txBox="1">
            <a:spLocks noChangeArrowheads="1"/>
          </p:cNvSpPr>
          <p:nvPr/>
        </p:nvSpPr>
        <p:spPr bwMode="auto">
          <a:xfrm>
            <a:off x="0" y="-144463"/>
            <a:ext cx="91440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Funkční vymezení: odpovědi na stres</a:t>
            </a:r>
          </a:p>
        </p:txBody>
      </p:sp>
      <p:sp>
        <p:nvSpPr>
          <p:cNvPr id="78851" name="Text Box 2">
            <a:extLst>
              <a:ext uri="{FF2B5EF4-FFF2-40B4-BE49-F238E27FC236}">
                <a16:creationId xmlns:a16="http://schemas.microsoft.com/office/drawing/2014/main" id="{D863D020-1E75-E083-570E-EEFEB9FFB8F2}"/>
              </a:ext>
            </a:extLst>
          </p:cNvPr>
          <p:cNvSpPr txBox="1">
            <a:spLocks noChangeArrowheads="1"/>
          </p:cNvSpPr>
          <p:nvPr/>
        </p:nvSpPr>
        <p:spPr bwMode="auto">
          <a:xfrm>
            <a:off x="657225" y="1204913"/>
            <a:ext cx="7500938"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900"/>
              </a:spcBef>
              <a:buClr>
                <a:srgbClr val="FDEADA"/>
              </a:buClr>
              <a:buFont typeface="Arial" panose="020B0604020202020204" pitchFamily="34" charset="0"/>
              <a:buChar char="•"/>
            </a:pPr>
            <a:r>
              <a:rPr lang="cs-CZ" altLang="cs-CZ" sz="3600">
                <a:solidFill>
                  <a:srgbClr val="FDEADA"/>
                </a:solidFill>
              </a:rPr>
              <a:t>Strategie:</a:t>
            </a:r>
          </a:p>
          <a:p>
            <a:pPr lvl="1" eaLnBrk="1" hangingPunct="1">
              <a:spcBef>
                <a:spcPts val="800"/>
              </a:spcBef>
              <a:buClr>
                <a:srgbClr val="FDEADA"/>
              </a:buClr>
              <a:buFont typeface="Arial" panose="020B0604020202020204" pitchFamily="34" charset="0"/>
              <a:buChar char="–"/>
            </a:pPr>
            <a:r>
              <a:rPr lang="cs-CZ" altLang="cs-CZ" sz="3200">
                <a:solidFill>
                  <a:srgbClr val="FDEADA"/>
                </a:solidFill>
              </a:rPr>
              <a:t>Opravy poškození (recovery)</a:t>
            </a:r>
          </a:p>
          <a:p>
            <a:pPr lvl="1" eaLnBrk="1" hangingPunct="1">
              <a:spcBef>
                <a:spcPts val="800"/>
              </a:spcBef>
              <a:buClr>
                <a:srgbClr val="FDEADA"/>
              </a:buClr>
              <a:buFont typeface="Arial" panose="020B0604020202020204" pitchFamily="34" charset="0"/>
              <a:buChar char="–"/>
            </a:pPr>
            <a:r>
              <a:rPr lang="cs-CZ" altLang="cs-CZ" sz="3200">
                <a:solidFill>
                  <a:srgbClr val="FDEADA"/>
                </a:solidFill>
              </a:rPr>
              <a:t>Vyhýbání se stresu (avoidance)</a:t>
            </a:r>
          </a:p>
          <a:p>
            <a:pPr lvl="1" eaLnBrk="1" hangingPunct="1">
              <a:spcBef>
                <a:spcPts val="800"/>
              </a:spcBef>
              <a:buClr>
                <a:srgbClr val="FDEADA"/>
              </a:buClr>
              <a:buFont typeface="Arial" panose="020B0604020202020204" pitchFamily="34" charset="0"/>
              <a:buChar char="–"/>
            </a:pPr>
            <a:r>
              <a:rPr lang="cs-CZ" altLang="cs-CZ" sz="3200">
                <a:solidFill>
                  <a:srgbClr val="FDEADA"/>
                </a:solidFill>
              </a:rPr>
              <a:t>Tolerance („počkám a uvidím“)</a:t>
            </a:r>
          </a:p>
          <a:p>
            <a:pPr lvl="1" eaLnBrk="1" hangingPunct="1">
              <a:spcBef>
                <a:spcPts val="800"/>
              </a:spcBef>
              <a:buClr>
                <a:srgbClr val="FDEADA"/>
              </a:buClr>
              <a:buFont typeface="Arial" panose="020B0604020202020204" pitchFamily="34" charset="0"/>
              <a:buChar char="–"/>
            </a:pPr>
            <a:r>
              <a:rPr lang="cs-CZ" altLang="cs-CZ" sz="3200">
                <a:solidFill>
                  <a:srgbClr val="FDEADA"/>
                </a:solidFill>
              </a:rPr>
              <a:t>Adaptace – na úrovni druhu</a:t>
            </a:r>
          </a:p>
          <a:p>
            <a:pPr lvl="1" eaLnBrk="1" hangingPunct="1">
              <a:spcBef>
                <a:spcPts val="800"/>
              </a:spcBef>
              <a:buClr>
                <a:srgbClr val="FDEADA"/>
              </a:buClr>
              <a:buFont typeface="Arial" panose="020B0604020202020204" pitchFamily="34" charset="0"/>
              <a:buChar char="–"/>
            </a:pPr>
            <a:r>
              <a:rPr lang="cs-CZ" altLang="cs-CZ" sz="3200">
                <a:solidFill>
                  <a:srgbClr val="FDEADA"/>
                </a:solidFill>
              </a:rPr>
              <a:t>Aklimace – na úrovni jedince</a:t>
            </a:r>
          </a:p>
          <a:p>
            <a:pPr lvl="1" eaLnBrk="1" hangingPunct="1">
              <a:spcBef>
                <a:spcPts val="800"/>
              </a:spcBef>
              <a:buClr>
                <a:srgbClr val="FDEADA"/>
              </a:buClr>
              <a:buFont typeface="Arial" panose="020B0604020202020204" pitchFamily="34" charset="0"/>
              <a:buNone/>
            </a:pPr>
            <a:endParaRPr lang="cs-CZ" altLang="cs-CZ" sz="3200">
              <a:solidFill>
                <a:srgbClr val="FDEADA"/>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4972C9AD-01E8-EB40-C0C7-3FCD00F909EF}"/>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Opravy poškození (recovery)</a:t>
            </a:r>
          </a:p>
        </p:txBody>
      </p:sp>
      <p:sp>
        <p:nvSpPr>
          <p:cNvPr id="80899" name="Text Box 2">
            <a:extLst>
              <a:ext uri="{FF2B5EF4-FFF2-40B4-BE49-F238E27FC236}">
                <a16:creationId xmlns:a16="http://schemas.microsoft.com/office/drawing/2014/main" id="{9D160039-B4B2-388A-B957-1D4C306B2BAF}"/>
              </a:ext>
            </a:extLst>
          </p:cNvPr>
          <p:cNvSpPr txBox="1">
            <a:spLocks noChangeArrowheads="1"/>
          </p:cNvSpPr>
          <p:nvPr/>
        </p:nvSpPr>
        <p:spPr bwMode="auto">
          <a:xfrm>
            <a:off x="369888" y="1204913"/>
            <a:ext cx="8774112"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DEADA"/>
              </a:buClr>
              <a:buFont typeface="Arial" panose="020B0604020202020204" pitchFamily="34" charset="0"/>
              <a:buChar char="•"/>
            </a:pPr>
            <a:r>
              <a:rPr lang="cs-CZ" altLang="cs-CZ">
                <a:solidFill>
                  <a:srgbClr val="FDEADA"/>
                </a:solidFill>
              </a:rPr>
              <a:t>Příklad: zrušení apikální dominance po ztrátě vrcholu, rašení dormantních pupenů</a:t>
            </a:r>
          </a:p>
        </p:txBody>
      </p:sp>
      <p:pic>
        <p:nvPicPr>
          <p:cNvPr id="80900" name="Picture 3">
            <a:extLst>
              <a:ext uri="{FF2B5EF4-FFF2-40B4-BE49-F238E27FC236}">
                <a16:creationId xmlns:a16="http://schemas.microsoft.com/office/drawing/2014/main" id="{FAE27396-F2D4-3734-849A-EDF1838D6C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4050" y="2392363"/>
            <a:ext cx="525780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092A7865-27C2-17A4-DF19-9E5ADDC25668}"/>
              </a:ext>
            </a:extLst>
          </p:cNvPr>
          <p:cNvSpPr txBox="1">
            <a:spLocks noChangeArrowheads="1"/>
          </p:cNvSpPr>
          <p:nvPr/>
        </p:nvSpPr>
        <p:spPr bwMode="auto">
          <a:xfrm>
            <a:off x="0" y="0"/>
            <a:ext cx="914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Opravy poškození (recovery)</a:t>
            </a:r>
          </a:p>
        </p:txBody>
      </p:sp>
      <p:pic>
        <p:nvPicPr>
          <p:cNvPr id="82947" name="Picture 2">
            <a:extLst>
              <a:ext uri="{FF2B5EF4-FFF2-40B4-BE49-F238E27FC236}">
                <a16:creationId xmlns:a16="http://schemas.microsoft.com/office/drawing/2014/main" id="{E936F3E2-7E52-4C19-4C51-F4DDECD3D6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7950" y="852488"/>
            <a:ext cx="5905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2948" name="Text Box 3">
            <a:extLst>
              <a:ext uri="{FF2B5EF4-FFF2-40B4-BE49-F238E27FC236}">
                <a16:creationId xmlns:a16="http://schemas.microsoft.com/office/drawing/2014/main" id="{0081C9C3-E0A8-5F09-96B4-10E003C50889}"/>
              </a:ext>
            </a:extLst>
          </p:cNvPr>
          <p:cNvSpPr txBox="1">
            <a:spLocks noChangeArrowheads="1"/>
          </p:cNvSpPr>
          <p:nvPr/>
        </p:nvSpPr>
        <p:spPr bwMode="auto">
          <a:xfrm>
            <a:off x="3257550" y="5462588"/>
            <a:ext cx="2309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2400">
                <a:solidFill>
                  <a:srgbClr val="FFFFCC"/>
                </a:solidFill>
                <a:latin typeface="Times New Roman" panose="02020603050405020304" pitchFamily="18" charset="0"/>
              </a:rPr>
              <a:t>hojení ran - kalus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a:extLst>
              <a:ext uri="{FF2B5EF4-FFF2-40B4-BE49-F238E27FC236}">
                <a16:creationId xmlns:a16="http://schemas.microsoft.com/office/drawing/2014/main" id="{9FAF2538-A441-951C-95AD-187816853423}"/>
              </a:ext>
            </a:extLst>
          </p:cNvPr>
          <p:cNvSpPr>
            <a:spLocks noGrp="1" noChangeArrowheads="1"/>
          </p:cNvSpPr>
          <p:nvPr>
            <p:ph type="ctrTitle"/>
          </p:nvPr>
        </p:nvSpPr>
        <p:spPr>
          <a:xfrm>
            <a:off x="685800" y="134142"/>
            <a:ext cx="7772400" cy="1470025"/>
          </a:xfrm>
        </p:spPr>
        <p:txBody>
          <a:bodyPr/>
          <a:lstStyle/>
          <a:p>
            <a:r>
              <a:rPr lang="cs-CZ" altLang="cs-CZ" sz="6600" dirty="0">
                <a:solidFill>
                  <a:srgbClr val="FFC000"/>
                </a:solidFill>
              </a:rPr>
              <a:t>Pohyb v rostlinné říši</a:t>
            </a:r>
          </a:p>
        </p:txBody>
      </p:sp>
      <p:graphicFrame>
        <p:nvGraphicFramePr>
          <p:cNvPr id="5" name="Tabulka 4">
            <a:extLst>
              <a:ext uri="{FF2B5EF4-FFF2-40B4-BE49-F238E27FC236}">
                <a16:creationId xmlns:a16="http://schemas.microsoft.com/office/drawing/2014/main" id="{02547EB2-3E07-C6D9-78EB-2A26DC92440F}"/>
              </a:ext>
            </a:extLst>
          </p:cNvPr>
          <p:cNvGraphicFramePr>
            <a:graphicFrameLocks noGrp="1"/>
          </p:cNvGraphicFramePr>
          <p:nvPr/>
        </p:nvGraphicFramePr>
        <p:xfrm>
          <a:off x="1547813" y="1700213"/>
          <a:ext cx="6096000" cy="333692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769">
                <a:tc>
                  <a:txBody>
                    <a:bodyPr/>
                    <a:lstStyle/>
                    <a:p>
                      <a:endParaRPr lang="cs-CZ" sz="1800" dirty="0"/>
                    </a:p>
                  </a:txBody>
                  <a:tcPr marT="45711" marB="45711"/>
                </a:tc>
                <a:tc>
                  <a:txBody>
                    <a:bodyPr/>
                    <a:lstStyle/>
                    <a:p>
                      <a:r>
                        <a:rPr lang="cs-CZ" sz="1800" dirty="0" err="1"/>
                        <a:t>Google</a:t>
                      </a:r>
                      <a:r>
                        <a:rPr lang="cs-CZ" sz="1800" dirty="0"/>
                        <a:t> 2007</a:t>
                      </a:r>
                    </a:p>
                  </a:txBody>
                  <a:tcPr marT="45711" marB="45711"/>
                </a:tc>
                <a:tc>
                  <a:txBody>
                    <a:bodyPr/>
                    <a:lstStyle/>
                    <a:p>
                      <a:r>
                        <a:rPr lang="cs-CZ" sz="1800" dirty="0" err="1"/>
                        <a:t>Google</a:t>
                      </a:r>
                      <a:r>
                        <a:rPr lang="cs-CZ" sz="1800" dirty="0"/>
                        <a:t> 2014</a:t>
                      </a:r>
                    </a:p>
                  </a:txBody>
                  <a:tcPr marT="45711" marB="45711"/>
                </a:tc>
                <a:extLst>
                  <a:ext uri="{0D108BD9-81ED-4DB2-BD59-A6C34878D82A}">
                    <a16:rowId xmlns:a16="http://schemas.microsoft.com/office/drawing/2014/main" val="10000"/>
                  </a:ext>
                </a:extLst>
              </a:tr>
              <a:tr h="370769">
                <a:tc>
                  <a:txBody>
                    <a:bodyPr/>
                    <a:lstStyle/>
                    <a:p>
                      <a:r>
                        <a:rPr lang="cs-CZ" sz="1800" dirty="0" err="1"/>
                        <a:t>Plant</a:t>
                      </a:r>
                      <a:r>
                        <a:rPr lang="cs-CZ" sz="1800" dirty="0"/>
                        <a:t> </a:t>
                      </a:r>
                      <a:r>
                        <a:rPr lang="cs-CZ" sz="1800" dirty="0" err="1"/>
                        <a:t>movement</a:t>
                      </a:r>
                      <a:endParaRPr lang="cs-CZ" sz="1800" dirty="0"/>
                    </a:p>
                  </a:txBody>
                  <a:tcPr marT="45711" marB="45711"/>
                </a:tc>
                <a:tc>
                  <a:txBody>
                    <a:bodyPr/>
                    <a:lstStyle/>
                    <a:p>
                      <a:pPr algn="r"/>
                      <a:r>
                        <a:rPr lang="cs-CZ" sz="1800" dirty="0"/>
                        <a:t>35 100</a:t>
                      </a:r>
                    </a:p>
                  </a:txBody>
                  <a:tcPr marT="45711" marB="45711"/>
                </a:tc>
                <a:tc>
                  <a:txBody>
                    <a:bodyPr/>
                    <a:lstStyle/>
                    <a:p>
                      <a:pPr algn="r"/>
                      <a:r>
                        <a:rPr lang="cs-CZ" sz="1800" dirty="0"/>
                        <a:t>169 000 </a:t>
                      </a:r>
                      <a:r>
                        <a:rPr lang="cs-CZ" sz="1800" dirty="0" err="1"/>
                        <a:t>000</a:t>
                      </a:r>
                      <a:endParaRPr lang="cs-CZ" sz="1800" dirty="0"/>
                    </a:p>
                  </a:txBody>
                  <a:tcPr marT="45711" marB="45711"/>
                </a:tc>
                <a:extLst>
                  <a:ext uri="{0D108BD9-81ED-4DB2-BD59-A6C34878D82A}">
                    <a16:rowId xmlns:a16="http://schemas.microsoft.com/office/drawing/2014/main" val="10001"/>
                  </a:ext>
                </a:extLst>
              </a:tr>
              <a:tr h="370769">
                <a:tc>
                  <a:txBody>
                    <a:bodyPr/>
                    <a:lstStyle/>
                    <a:p>
                      <a:r>
                        <a:rPr lang="cs-CZ" sz="1800" dirty="0" err="1"/>
                        <a:t>Plant</a:t>
                      </a:r>
                      <a:r>
                        <a:rPr lang="cs-CZ" sz="1800" dirty="0"/>
                        <a:t> </a:t>
                      </a:r>
                      <a:r>
                        <a:rPr lang="cs-CZ" sz="1800" dirty="0" err="1"/>
                        <a:t>motion</a:t>
                      </a:r>
                      <a:endParaRPr lang="cs-CZ" sz="1800" dirty="0"/>
                    </a:p>
                  </a:txBody>
                  <a:tcPr marT="45711" marB="45711"/>
                </a:tc>
                <a:tc>
                  <a:txBody>
                    <a:bodyPr/>
                    <a:lstStyle/>
                    <a:p>
                      <a:pPr algn="r"/>
                      <a:r>
                        <a:rPr lang="cs-CZ" sz="1800" dirty="0"/>
                        <a:t>11 100</a:t>
                      </a:r>
                    </a:p>
                  </a:txBody>
                  <a:tcPr marT="45711" marB="45711"/>
                </a:tc>
                <a:tc>
                  <a:txBody>
                    <a:bodyPr/>
                    <a:lstStyle/>
                    <a:p>
                      <a:pPr algn="r"/>
                      <a:r>
                        <a:rPr lang="cs-CZ" sz="1800" dirty="0"/>
                        <a:t>83</a:t>
                      </a:r>
                      <a:r>
                        <a:rPr lang="cs-CZ" sz="1800" baseline="0" dirty="0"/>
                        <a:t> 400 000</a:t>
                      </a:r>
                      <a:endParaRPr lang="cs-CZ" sz="1800" dirty="0"/>
                    </a:p>
                  </a:txBody>
                  <a:tcPr marT="45711" marB="45711"/>
                </a:tc>
                <a:extLst>
                  <a:ext uri="{0D108BD9-81ED-4DB2-BD59-A6C34878D82A}">
                    <a16:rowId xmlns:a16="http://schemas.microsoft.com/office/drawing/2014/main" val="10002"/>
                  </a:ext>
                </a:extLst>
              </a:tr>
              <a:tr h="370769">
                <a:tc>
                  <a:txBody>
                    <a:bodyPr/>
                    <a:lstStyle/>
                    <a:p>
                      <a:r>
                        <a:rPr lang="cs-CZ" sz="1800" dirty="0" err="1"/>
                        <a:t>Plant</a:t>
                      </a:r>
                      <a:r>
                        <a:rPr lang="cs-CZ" sz="1800" dirty="0"/>
                        <a:t> motility</a:t>
                      </a:r>
                    </a:p>
                  </a:txBody>
                  <a:tcPr marT="45711" marB="45711"/>
                </a:tc>
                <a:tc>
                  <a:txBody>
                    <a:bodyPr/>
                    <a:lstStyle/>
                    <a:p>
                      <a:pPr algn="r"/>
                      <a:r>
                        <a:rPr lang="cs-CZ" sz="1800" dirty="0"/>
                        <a:t>16</a:t>
                      </a:r>
                    </a:p>
                  </a:txBody>
                  <a:tcPr marT="45711" marB="45711"/>
                </a:tc>
                <a:tc>
                  <a:txBody>
                    <a:bodyPr/>
                    <a:lstStyle/>
                    <a:p>
                      <a:pPr algn="r"/>
                      <a:r>
                        <a:rPr lang="cs-CZ" sz="1800" dirty="0"/>
                        <a:t>4 110 000</a:t>
                      </a:r>
                    </a:p>
                  </a:txBody>
                  <a:tcPr marT="45711" marB="45711"/>
                </a:tc>
                <a:extLst>
                  <a:ext uri="{0D108BD9-81ED-4DB2-BD59-A6C34878D82A}">
                    <a16:rowId xmlns:a16="http://schemas.microsoft.com/office/drawing/2014/main" val="10003"/>
                  </a:ext>
                </a:extLst>
              </a:tr>
              <a:tr h="370769">
                <a:tc>
                  <a:txBody>
                    <a:bodyPr/>
                    <a:lstStyle/>
                    <a:p>
                      <a:r>
                        <a:rPr lang="cs-CZ" sz="1800" dirty="0" err="1"/>
                        <a:t>Pflanzenbewegung</a:t>
                      </a:r>
                      <a:endParaRPr lang="cs-CZ" sz="1800" dirty="0"/>
                    </a:p>
                  </a:txBody>
                  <a:tcPr marT="45711" marB="45711"/>
                </a:tc>
                <a:tc>
                  <a:txBody>
                    <a:bodyPr/>
                    <a:lstStyle/>
                    <a:p>
                      <a:pPr algn="r"/>
                      <a:r>
                        <a:rPr lang="cs-CZ" sz="1800" dirty="0"/>
                        <a:t>3 680</a:t>
                      </a:r>
                    </a:p>
                  </a:txBody>
                  <a:tcPr marT="45711" marB="45711"/>
                </a:tc>
                <a:tc>
                  <a:txBody>
                    <a:bodyPr/>
                    <a:lstStyle/>
                    <a:p>
                      <a:pPr algn="r"/>
                      <a:r>
                        <a:rPr lang="cs-CZ" sz="1800" dirty="0"/>
                        <a:t>3 530</a:t>
                      </a:r>
                    </a:p>
                  </a:txBody>
                  <a:tcPr marT="45711" marB="45711"/>
                </a:tc>
                <a:extLst>
                  <a:ext uri="{0D108BD9-81ED-4DB2-BD59-A6C34878D82A}">
                    <a16:rowId xmlns:a16="http://schemas.microsoft.com/office/drawing/2014/main" val="10004"/>
                  </a:ext>
                </a:extLst>
              </a:tr>
              <a:tr h="370769">
                <a:tc>
                  <a:txBody>
                    <a:bodyPr/>
                    <a:lstStyle/>
                    <a:p>
                      <a:r>
                        <a:rPr lang="cs-CZ" sz="1800" dirty="0"/>
                        <a:t>Pohyby rostlin</a:t>
                      </a:r>
                    </a:p>
                  </a:txBody>
                  <a:tcPr marT="45711" marB="45711"/>
                </a:tc>
                <a:tc>
                  <a:txBody>
                    <a:bodyPr/>
                    <a:lstStyle/>
                    <a:p>
                      <a:pPr algn="r"/>
                      <a:r>
                        <a:rPr lang="cs-CZ" sz="1800" dirty="0"/>
                        <a:t>3 660</a:t>
                      </a:r>
                    </a:p>
                  </a:txBody>
                  <a:tcPr marT="45711" marB="45711"/>
                </a:tc>
                <a:tc>
                  <a:txBody>
                    <a:bodyPr/>
                    <a:lstStyle/>
                    <a:p>
                      <a:pPr algn="r"/>
                      <a:r>
                        <a:rPr lang="cs-CZ" sz="1800" dirty="0"/>
                        <a:t>201 000</a:t>
                      </a:r>
                    </a:p>
                  </a:txBody>
                  <a:tcPr marT="45711" marB="45711"/>
                </a:tc>
                <a:extLst>
                  <a:ext uri="{0D108BD9-81ED-4DB2-BD59-A6C34878D82A}">
                    <a16:rowId xmlns:a16="http://schemas.microsoft.com/office/drawing/2014/main" val="10005"/>
                  </a:ext>
                </a:extLst>
              </a:tr>
              <a:tr h="370769">
                <a:tc>
                  <a:txBody>
                    <a:bodyPr/>
                    <a:lstStyle/>
                    <a:p>
                      <a:r>
                        <a:rPr lang="cs-CZ" sz="1800" dirty="0"/>
                        <a:t>Cell </a:t>
                      </a:r>
                      <a:r>
                        <a:rPr lang="cs-CZ" sz="1800" dirty="0" err="1"/>
                        <a:t>wall</a:t>
                      </a:r>
                      <a:endParaRPr lang="cs-CZ" sz="1800" dirty="0"/>
                    </a:p>
                  </a:txBody>
                  <a:tcPr marT="45711" marB="45711"/>
                </a:tc>
                <a:tc>
                  <a:txBody>
                    <a:bodyPr/>
                    <a:lstStyle/>
                    <a:p>
                      <a:pPr algn="r"/>
                      <a:r>
                        <a:rPr lang="cs-CZ" sz="1800" dirty="0"/>
                        <a:t>1 930 000</a:t>
                      </a:r>
                    </a:p>
                  </a:txBody>
                  <a:tcPr marT="45711" marB="45711"/>
                </a:tc>
                <a:tc>
                  <a:txBody>
                    <a:bodyPr/>
                    <a:lstStyle/>
                    <a:p>
                      <a:pPr algn="r"/>
                      <a:r>
                        <a:rPr lang="cs-CZ" sz="1800" dirty="0"/>
                        <a:t>207 000 </a:t>
                      </a:r>
                      <a:r>
                        <a:rPr lang="cs-CZ" sz="1800" dirty="0" err="1"/>
                        <a:t>000</a:t>
                      </a:r>
                      <a:endParaRPr lang="cs-CZ" sz="1800" dirty="0"/>
                    </a:p>
                  </a:txBody>
                  <a:tcPr marT="45711" marB="45711"/>
                </a:tc>
                <a:extLst>
                  <a:ext uri="{0D108BD9-81ED-4DB2-BD59-A6C34878D82A}">
                    <a16:rowId xmlns:a16="http://schemas.microsoft.com/office/drawing/2014/main" val="10006"/>
                  </a:ext>
                </a:extLst>
              </a:tr>
              <a:tr h="370769">
                <a:tc>
                  <a:txBody>
                    <a:bodyPr/>
                    <a:lstStyle/>
                    <a:p>
                      <a:r>
                        <a:rPr lang="cs-CZ" sz="1800" dirty="0" err="1"/>
                        <a:t>Zellwand</a:t>
                      </a:r>
                      <a:endParaRPr lang="cs-CZ" sz="1800" dirty="0"/>
                    </a:p>
                  </a:txBody>
                  <a:tcPr marT="45711" marB="45711"/>
                </a:tc>
                <a:tc>
                  <a:txBody>
                    <a:bodyPr/>
                    <a:lstStyle/>
                    <a:p>
                      <a:pPr algn="r"/>
                      <a:r>
                        <a:rPr lang="cs-CZ" sz="1800" dirty="0"/>
                        <a:t>228 000</a:t>
                      </a:r>
                    </a:p>
                  </a:txBody>
                  <a:tcPr marT="45711" marB="45711"/>
                </a:tc>
                <a:tc>
                  <a:txBody>
                    <a:bodyPr/>
                    <a:lstStyle/>
                    <a:p>
                      <a:pPr algn="r"/>
                      <a:r>
                        <a:rPr lang="cs-CZ" sz="1800" dirty="0"/>
                        <a:t>396 000</a:t>
                      </a:r>
                    </a:p>
                  </a:txBody>
                  <a:tcPr marT="45711" marB="45711"/>
                </a:tc>
                <a:extLst>
                  <a:ext uri="{0D108BD9-81ED-4DB2-BD59-A6C34878D82A}">
                    <a16:rowId xmlns:a16="http://schemas.microsoft.com/office/drawing/2014/main" val="10007"/>
                  </a:ext>
                </a:extLst>
              </a:tr>
              <a:tr h="370769">
                <a:tc>
                  <a:txBody>
                    <a:bodyPr/>
                    <a:lstStyle/>
                    <a:p>
                      <a:r>
                        <a:rPr lang="cs-CZ" sz="1800" dirty="0"/>
                        <a:t>Buněčná stěna</a:t>
                      </a:r>
                    </a:p>
                  </a:txBody>
                  <a:tcPr marT="45711" marB="45711"/>
                </a:tc>
                <a:tc>
                  <a:txBody>
                    <a:bodyPr/>
                    <a:lstStyle/>
                    <a:p>
                      <a:pPr algn="r"/>
                      <a:r>
                        <a:rPr lang="cs-CZ" sz="1800" dirty="0"/>
                        <a:t>982</a:t>
                      </a:r>
                    </a:p>
                  </a:txBody>
                  <a:tcPr marT="45711" marB="45711"/>
                </a:tc>
                <a:tc>
                  <a:txBody>
                    <a:bodyPr/>
                    <a:lstStyle/>
                    <a:p>
                      <a:pPr algn="r"/>
                      <a:r>
                        <a:rPr lang="cs-CZ" sz="1800" dirty="0"/>
                        <a:t>43 000</a:t>
                      </a:r>
                    </a:p>
                  </a:txBody>
                  <a:tcPr marT="45711" marB="45711"/>
                </a:tc>
                <a:extLst>
                  <a:ext uri="{0D108BD9-81ED-4DB2-BD59-A6C34878D82A}">
                    <a16:rowId xmlns:a16="http://schemas.microsoft.com/office/drawing/2014/main" val="10008"/>
                  </a:ext>
                </a:extLst>
              </a:tr>
            </a:tbl>
          </a:graphicData>
        </a:graphic>
      </p:graphicFrame>
      <p:sp>
        <p:nvSpPr>
          <p:cNvPr id="46125" name="TextovéPole 5">
            <a:extLst>
              <a:ext uri="{FF2B5EF4-FFF2-40B4-BE49-F238E27FC236}">
                <a16:creationId xmlns:a16="http://schemas.microsoft.com/office/drawing/2014/main" id="{8A8A43C0-2019-7FAB-CFC2-C46EA86AC4F0}"/>
              </a:ext>
            </a:extLst>
          </p:cNvPr>
          <p:cNvSpPr txBox="1">
            <a:spLocks noChangeArrowheads="1"/>
          </p:cNvSpPr>
          <p:nvPr/>
        </p:nvSpPr>
        <p:spPr bwMode="auto">
          <a:xfrm>
            <a:off x="1547813" y="5229225"/>
            <a:ext cx="6551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cs-CZ" altLang="cs-CZ">
                <a:latin typeface="Arial" panose="020B0604020202020204" pitchFamily="34" charset="0"/>
                <a:cs typeface="Arial" panose="020B0604020202020204" pitchFamily="34" charset="0"/>
              </a:rPr>
              <a:t>Proč vidíme něco jiného, než Němci a US/UK?</a:t>
            </a:r>
          </a:p>
          <a:p>
            <a:pPr eaLnBrk="1" hangingPunct="1">
              <a:buClr>
                <a:srgbClr val="000000"/>
              </a:buClr>
              <a:buSzPct val="100000"/>
              <a:buFont typeface="Times New Roman" panose="02020603050405020304" pitchFamily="18" charset="0"/>
              <a:buNone/>
            </a:pPr>
            <a:r>
              <a:rPr lang="cs-CZ" altLang="cs-CZ">
                <a:latin typeface="Arial" panose="020B0604020202020204" pitchFamily="34" charset="0"/>
                <a:cs typeface="Arial" panose="020B0604020202020204" pitchFamily="34" charset="0"/>
              </a:rPr>
              <a:t>Proč změna v anglické jazykové oblasti?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a:extLst>
              <a:ext uri="{FF2B5EF4-FFF2-40B4-BE49-F238E27FC236}">
                <a16:creationId xmlns:a16="http://schemas.microsoft.com/office/drawing/2014/main" id="{6C07B16B-8210-9822-B684-8F7A47D7CA08}"/>
              </a:ext>
            </a:extLst>
          </p:cNvPr>
          <p:cNvSpPr txBox="1">
            <a:spLocks noChangeArrowheads="1"/>
          </p:cNvSpPr>
          <p:nvPr/>
        </p:nvSpPr>
        <p:spPr bwMode="auto">
          <a:xfrm>
            <a:off x="0" y="0"/>
            <a:ext cx="914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Opravy poškození (recovery)</a:t>
            </a:r>
          </a:p>
        </p:txBody>
      </p:sp>
      <p:pic>
        <p:nvPicPr>
          <p:cNvPr id="84995" name="Picture 2">
            <a:extLst>
              <a:ext uri="{FF2B5EF4-FFF2-40B4-BE49-F238E27FC236}">
                <a16:creationId xmlns:a16="http://schemas.microsoft.com/office/drawing/2014/main" id="{A385EC39-690E-47D7-4C04-DBA99B2CFF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075" y="809625"/>
            <a:ext cx="755332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4996" name="Picture 3">
            <a:extLst>
              <a:ext uri="{FF2B5EF4-FFF2-40B4-BE49-F238E27FC236}">
                <a16:creationId xmlns:a16="http://schemas.microsoft.com/office/drawing/2014/main" id="{DE01AC7E-00FE-D57B-D69C-30CFD19CAA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21325" y="3779838"/>
            <a:ext cx="36226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26FED18B-EB53-282E-5B54-19EADFD92E1D}"/>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Vyhýbání se stresu (avoidance)</a:t>
            </a:r>
          </a:p>
        </p:txBody>
      </p:sp>
      <p:sp>
        <p:nvSpPr>
          <p:cNvPr id="87043" name="Text Box 2">
            <a:extLst>
              <a:ext uri="{FF2B5EF4-FFF2-40B4-BE49-F238E27FC236}">
                <a16:creationId xmlns:a16="http://schemas.microsoft.com/office/drawing/2014/main" id="{1622B415-9B1D-9DF9-F624-29D7B5C6F265}"/>
              </a:ext>
            </a:extLst>
          </p:cNvPr>
          <p:cNvSpPr txBox="1">
            <a:spLocks noChangeArrowheads="1"/>
          </p:cNvSpPr>
          <p:nvPr/>
        </p:nvSpPr>
        <p:spPr bwMode="auto">
          <a:xfrm>
            <a:off x="174625" y="1017588"/>
            <a:ext cx="4294188"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DEADA"/>
              </a:buClr>
              <a:buFont typeface="Arial" panose="020B0604020202020204" pitchFamily="34" charset="0"/>
              <a:buChar char="•"/>
            </a:pPr>
            <a:r>
              <a:rPr lang="cs-CZ" altLang="cs-CZ" sz="2800">
                <a:solidFill>
                  <a:srgbClr val="FDEADA"/>
                </a:solidFill>
              </a:rPr>
              <a:t>Obvykle  „fyziologické“ mechanismy – příklady:</a:t>
            </a:r>
          </a:p>
          <a:p>
            <a:pPr lvl="1" eaLnBrk="1" hangingPunct="1">
              <a:spcBef>
                <a:spcPts val="600"/>
              </a:spcBef>
              <a:buClr>
                <a:srgbClr val="B7DEE8"/>
              </a:buClr>
              <a:buFont typeface="Arial" panose="020B0604020202020204" pitchFamily="34" charset="0"/>
              <a:buChar char="–"/>
            </a:pPr>
            <a:r>
              <a:rPr lang="cs-CZ" altLang="cs-CZ" sz="2400">
                <a:solidFill>
                  <a:srgbClr val="B7DEE8"/>
                </a:solidFill>
              </a:rPr>
              <a:t>pohyby plastidů (nadbytek PhAR, závisí na aktinu, fototropinu 2 ...)</a:t>
            </a:r>
          </a:p>
        </p:txBody>
      </p:sp>
      <p:pic>
        <p:nvPicPr>
          <p:cNvPr id="87044" name="Picture 3">
            <a:extLst>
              <a:ext uri="{FF2B5EF4-FFF2-40B4-BE49-F238E27FC236}">
                <a16:creationId xmlns:a16="http://schemas.microsoft.com/office/drawing/2014/main" id="{746E22F2-1306-5FFF-D056-581947E07D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2163" y="1179513"/>
            <a:ext cx="43576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7045" name="Text Box 4">
            <a:extLst>
              <a:ext uri="{FF2B5EF4-FFF2-40B4-BE49-F238E27FC236}">
                <a16:creationId xmlns:a16="http://schemas.microsoft.com/office/drawing/2014/main" id="{9A7D4813-DC1B-8433-01CC-0A972F1D282A}"/>
              </a:ext>
            </a:extLst>
          </p:cNvPr>
          <p:cNvSpPr txBox="1">
            <a:spLocks noChangeArrowheads="1"/>
          </p:cNvSpPr>
          <p:nvPr/>
        </p:nvSpPr>
        <p:spPr bwMode="auto">
          <a:xfrm>
            <a:off x="5283200" y="1254125"/>
            <a:ext cx="7191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400"/>
              <a:t>shade</a:t>
            </a:r>
          </a:p>
        </p:txBody>
      </p:sp>
      <p:sp>
        <p:nvSpPr>
          <p:cNvPr id="87046" name="Text Box 5">
            <a:extLst>
              <a:ext uri="{FF2B5EF4-FFF2-40B4-BE49-F238E27FC236}">
                <a16:creationId xmlns:a16="http://schemas.microsoft.com/office/drawing/2014/main" id="{46B623E9-416B-E0E5-563D-2D48909B4263}"/>
              </a:ext>
            </a:extLst>
          </p:cNvPr>
          <p:cNvSpPr txBox="1">
            <a:spLocks noChangeArrowheads="1"/>
          </p:cNvSpPr>
          <p:nvPr/>
        </p:nvSpPr>
        <p:spPr bwMode="auto">
          <a:xfrm>
            <a:off x="7881938" y="1241425"/>
            <a:ext cx="5000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400"/>
              <a:t>sun</a:t>
            </a:r>
          </a:p>
        </p:txBody>
      </p:sp>
      <p:pic>
        <p:nvPicPr>
          <p:cNvPr id="87047" name="Picture 6">
            <a:extLst>
              <a:ext uri="{FF2B5EF4-FFF2-40B4-BE49-F238E27FC236}">
                <a16:creationId xmlns:a16="http://schemas.microsoft.com/office/drawing/2014/main" id="{B49CC563-B710-9186-ECD2-36A4227C70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7813" y="3713163"/>
            <a:ext cx="36544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7048" name="Picture 7">
            <a:extLst>
              <a:ext uri="{FF2B5EF4-FFF2-40B4-BE49-F238E27FC236}">
                <a16:creationId xmlns:a16="http://schemas.microsoft.com/office/drawing/2014/main" id="{BDAF91F5-2175-EB20-F865-BCE10C69DD3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0" y="3284538"/>
            <a:ext cx="5287963"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64C40FBA-320E-1F3F-236E-C18037B7ED9C}"/>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Vyhýbání se stresu (avoidance)</a:t>
            </a:r>
          </a:p>
        </p:txBody>
      </p:sp>
      <p:sp>
        <p:nvSpPr>
          <p:cNvPr id="89091" name="Text Box 2">
            <a:extLst>
              <a:ext uri="{FF2B5EF4-FFF2-40B4-BE49-F238E27FC236}">
                <a16:creationId xmlns:a16="http://schemas.microsoft.com/office/drawing/2014/main" id="{F8BEA682-624F-C0F7-F99A-518DC9BE6995}"/>
              </a:ext>
            </a:extLst>
          </p:cNvPr>
          <p:cNvSpPr txBox="1">
            <a:spLocks noChangeArrowheads="1"/>
          </p:cNvSpPr>
          <p:nvPr/>
        </p:nvSpPr>
        <p:spPr bwMode="auto">
          <a:xfrm>
            <a:off x="174625" y="1017588"/>
            <a:ext cx="81645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DCE6F2"/>
              </a:buClr>
              <a:buFont typeface="Arial" panose="020B0604020202020204" pitchFamily="34" charset="0"/>
              <a:buChar char="•"/>
            </a:pPr>
            <a:r>
              <a:rPr lang="cs-CZ" altLang="cs-CZ" sz="2800">
                <a:solidFill>
                  <a:srgbClr val="DCE6F2"/>
                </a:solidFill>
              </a:rPr>
              <a:t>Zavírání průduchů při nedostatku vody (ABA!)</a:t>
            </a:r>
          </a:p>
        </p:txBody>
      </p:sp>
      <p:pic>
        <p:nvPicPr>
          <p:cNvPr id="89092" name="Picture 3">
            <a:extLst>
              <a:ext uri="{FF2B5EF4-FFF2-40B4-BE49-F238E27FC236}">
                <a16:creationId xmlns:a16="http://schemas.microsoft.com/office/drawing/2014/main" id="{315B573F-26E5-D01C-19A1-C137E3816AD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r="34953"/>
          <a:stretch>
            <a:fillRect/>
          </a:stretch>
        </p:blipFill>
        <p:spPr bwMode="auto">
          <a:xfrm>
            <a:off x="566738" y="1884363"/>
            <a:ext cx="410686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9093" name="Picture 4">
            <a:extLst>
              <a:ext uri="{FF2B5EF4-FFF2-40B4-BE49-F238E27FC236}">
                <a16:creationId xmlns:a16="http://schemas.microsoft.com/office/drawing/2014/main" id="{650BA15D-E400-84B1-3815-D3418A6906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54613" y="1741488"/>
            <a:ext cx="3486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a:extLst>
              <a:ext uri="{FF2B5EF4-FFF2-40B4-BE49-F238E27FC236}">
                <a16:creationId xmlns:a16="http://schemas.microsoft.com/office/drawing/2014/main" id="{00D084D5-D497-C3EC-8557-A40309D1727C}"/>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Tolerance („počkám a uvidím“)</a:t>
            </a:r>
          </a:p>
        </p:txBody>
      </p:sp>
      <p:sp>
        <p:nvSpPr>
          <p:cNvPr id="91139" name="Text Box 2">
            <a:extLst>
              <a:ext uri="{FF2B5EF4-FFF2-40B4-BE49-F238E27FC236}">
                <a16:creationId xmlns:a16="http://schemas.microsoft.com/office/drawing/2014/main" id="{EE45D6EB-35FD-D4F8-553D-42A657FBD2CE}"/>
              </a:ext>
            </a:extLst>
          </p:cNvPr>
          <p:cNvSpPr txBox="1">
            <a:spLocks noChangeArrowheads="1"/>
          </p:cNvSpPr>
          <p:nvPr/>
        </p:nvSpPr>
        <p:spPr bwMode="auto">
          <a:xfrm>
            <a:off x="0" y="822325"/>
            <a:ext cx="4983163"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600"/>
              </a:spcBef>
              <a:buClr>
                <a:srgbClr val="FDEADA"/>
              </a:buClr>
              <a:buFont typeface="Arial" panose="020B0604020202020204" pitchFamily="34" charset="0"/>
              <a:buChar char="•"/>
            </a:pPr>
            <a:r>
              <a:rPr lang="cs-CZ" altLang="cs-CZ" sz="2400">
                <a:solidFill>
                  <a:srgbClr val="FDEADA"/>
                </a:solidFill>
              </a:rPr>
              <a:t>Pro rostlinu nezbytné, součást normálního životního cyklu</a:t>
            </a:r>
          </a:p>
          <a:p>
            <a:pPr lvl="1" eaLnBrk="1" hangingPunct="1">
              <a:spcBef>
                <a:spcPts val="500"/>
              </a:spcBef>
              <a:buClr>
                <a:srgbClr val="B7DEE8"/>
              </a:buClr>
              <a:buFont typeface="Arial" panose="020B0604020202020204" pitchFamily="34" charset="0"/>
              <a:buChar char="–"/>
            </a:pPr>
            <a:r>
              <a:rPr lang="cs-CZ" altLang="cs-CZ" sz="2000">
                <a:solidFill>
                  <a:srgbClr val="B7DEE8"/>
                </a:solidFill>
              </a:rPr>
              <a:t>dormance semen, pupenů</a:t>
            </a:r>
          </a:p>
          <a:p>
            <a:pPr lvl="1" eaLnBrk="1" hangingPunct="1">
              <a:spcBef>
                <a:spcPts val="500"/>
              </a:spcBef>
              <a:buClr>
                <a:srgbClr val="B7DEE8"/>
              </a:buClr>
              <a:buFont typeface="Arial" panose="020B0604020202020204" pitchFamily="34" charset="0"/>
              <a:buChar char="–"/>
            </a:pPr>
            <a:r>
              <a:rPr lang="cs-CZ" altLang="cs-CZ" sz="2000">
                <a:solidFill>
                  <a:srgbClr val="B7DEE8"/>
                </a:solidFill>
              </a:rPr>
              <a:t>ABA!!! – obecný stres. hormon? – </a:t>
            </a:r>
            <a:r>
              <a:rPr lang="cs-CZ" altLang="cs-CZ" sz="2000" i="1">
                <a:solidFill>
                  <a:srgbClr val="B7DEE8"/>
                </a:solidFill>
              </a:rPr>
              <a:t>aba2</a:t>
            </a:r>
            <a:r>
              <a:rPr lang="cs-CZ" altLang="cs-CZ" sz="2000">
                <a:solidFill>
                  <a:srgbClr val="B7DEE8"/>
                </a:solidFill>
              </a:rPr>
              <a:t> mutanti mají málo ABA a sníženou schopnost dormance</a:t>
            </a:r>
          </a:p>
          <a:p>
            <a:pPr lvl="1" eaLnBrk="1" hangingPunct="1">
              <a:spcBef>
                <a:spcPts val="500"/>
              </a:spcBef>
              <a:buClr>
                <a:srgbClr val="B7DEE8"/>
              </a:buClr>
              <a:buFont typeface="Arial" panose="020B0604020202020204" pitchFamily="34" charset="0"/>
              <a:buChar char="–"/>
            </a:pPr>
            <a:r>
              <a:rPr lang="cs-CZ" altLang="cs-CZ" sz="2000">
                <a:solidFill>
                  <a:srgbClr val="B7DEE8"/>
                </a:solidFill>
              </a:rPr>
              <a:t>Ubikvitinace histonů</a:t>
            </a:r>
          </a:p>
        </p:txBody>
      </p:sp>
      <p:pic>
        <p:nvPicPr>
          <p:cNvPr id="91140" name="Picture 3">
            <a:extLst>
              <a:ext uri="{FF2B5EF4-FFF2-40B4-BE49-F238E27FC236}">
                <a16:creationId xmlns:a16="http://schemas.microsoft.com/office/drawing/2014/main" id="{DD4EA4B4-50A2-3573-51A3-B004E453AD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1788" y="6113463"/>
            <a:ext cx="31908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1141" name="Picture 4">
            <a:extLst>
              <a:ext uri="{FF2B5EF4-FFF2-40B4-BE49-F238E27FC236}">
                <a16:creationId xmlns:a16="http://schemas.microsoft.com/office/drawing/2014/main" id="{308F8BB4-7FA0-15C5-16FE-8DBFDB04D8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19700" y="928688"/>
            <a:ext cx="39243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1142" name="Picture 5">
            <a:extLst>
              <a:ext uri="{FF2B5EF4-FFF2-40B4-BE49-F238E27FC236}">
                <a16:creationId xmlns:a16="http://schemas.microsoft.com/office/drawing/2014/main" id="{79530A62-3350-79B0-1C32-D3D37683DC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424238"/>
            <a:ext cx="51879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1143" name="Picture 6">
            <a:extLst>
              <a:ext uri="{FF2B5EF4-FFF2-40B4-BE49-F238E27FC236}">
                <a16:creationId xmlns:a16="http://schemas.microsoft.com/office/drawing/2014/main" id="{CC6A63C1-F07A-F33E-33B9-D03B9ED1B50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36688" y="5076825"/>
            <a:ext cx="26955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4E592163-4670-558A-D139-5B8CB5499FDB}"/>
              </a:ext>
            </a:extLst>
          </p:cNvPr>
          <p:cNvSpPr txBox="1">
            <a:spLocks noChangeArrowheads="1"/>
          </p:cNvSpPr>
          <p:nvPr/>
        </p:nvSpPr>
        <p:spPr bwMode="auto">
          <a:xfrm>
            <a:off x="0" y="-23813"/>
            <a:ext cx="5435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3600">
                <a:solidFill>
                  <a:srgbClr val="FFCC66"/>
                </a:solidFill>
              </a:rPr>
              <a:t>Adaptace (na úrovni druhu)</a:t>
            </a:r>
          </a:p>
        </p:txBody>
      </p:sp>
      <p:sp>
        <p:nvSpPr>
          <p:cNvPr id="93187" name="Text Box 2">
            <a:extLst>
              <a:ext uri="{FF2B5EF4-FFF2-40B4-BE49-F238E27FC236}">
                <a16:creationId xmlns:a16="http://schemas.microsoft.com/office/drawing/2014/main" id="{12B09237-37A0-5F71-E223-24DFF3B3DE44}"/>
              </a:ext>
            </a:extLst>
          </p:cNvPr>
          <p:cNvSpPr txBox="1">
            <a:spLocks noChangeArrowheads="1"/>
          </p:cNvSpPr>
          <p:nvPr/>
        </p:nvSpPr>
        <p:spPr bwMode="auto">
          <a:xfrm>
            <a:off x="0" y="1204913"/>
            <a:ext cx="574357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600"/>
              </a:spcBef>
              <a:buClr>
                <a:srgbClr val="FDEADA"/>
              </a:buClr>
              <a:buFont typeface="Arial" panose="020B0604020202020204" pitchFamily="34" charset="0"/>
              <a:buChar char="•"/>
            </a:pPr>
            <a:r>
              <a:rPr lang="cs-CZ" altLang="cs-CZ" sz="2400">
                <a:solidFill>
                  <a:srgbClr val="FDEADA"/>
                </a:solidFill>
              </a:rPr>
              <a:t>Evoluce specifických vlastností</a:t>
            </a:r>
          </a:p>
          <a:p>
            <a:pPr lvl="1" eaLnBrk="1" hangingPunct="1">
              <a:spcBef>
                <a:spcPts val="500"/>
              </a:spcBef>
              <a:buClr>
                <a:srgbClr val="B7DEE8"/>
              </a:buClr>
              <a:buFont typeface="Arial" panose="020B0604020202020204" pitchFamily="34" charset="0"/>
              <a:buChar char="–"/>
            </a:pPr>
            <a:r>
              <a:rPr lang="cs-CZ" altLang="cs-CZ" sz="2000">
                <a:solidFill>
                  <a:srgbClr val="B7DEE8"/>
                </a:solidFill>
              </a:rPr>
              <a:t>Větrací stébla apod. – zaplavení, hypoxie</a:t>
            </a:r>
          </a:p>
          <a:p>
            <a:pPr lvl="1" eaLnBrk="1" hangingPunct="1">
              <a:spcBef>
                <a:spcPts val="500"/>
              </a:spcBef>
              <a:buClr>
                <a:srgbClr val="B7DEE8"/>
              </a:buClr>
              <a:buFont typeface="Arial" panose="020B0604020202020204" pitchFamily="34" charset="0"/>
              <a:buChar char="–"/>
            </a:pPr>
            <a:r>
              <a:rPr lang="cs-CZ" altLang="cs-CZ" sz="2000">
                <a:solidFill>
                  <a:srgbClr val="B7DEE8"/>
                </a:solidFill>
              </a:rPr>
              <a:t>Sukulentní formy – sucho</a:t>
            </a:r>
          </a:p>
          <a:p>
            <a:pPr lvl="1" eaLnBrk="1" hangingPunct="1">
              <a:spcBef>
                <a:spcPts val="500"/>
              </a:spcBef>
              <a:buClr>
                <a:srgbClr val="B7DEE8"/>
              </a:buClr>
              <a:buFont typeface="Arial" panose="020B0604020202020204" pitchFamily="34" charset="0"/>
              <a:buChar char="–"/>
            </a:pPr>
            <a:r>
              <a:rPr lang="cs-CZ" altLang="cs-CZ" sz="2000">
                <a:solidFill>
                  <a:srgbClr val="B7DEE8"/>
                </a:solidFill>
              </a:rPr>
              <a:t>Trny – predace... </a:t>
            </a:r>
          </a:p>
        </p:txBody>
      </p:sp>
      <p:pic>
        <p:nvPicPr>
          <p:cNvPr id="93188" name="Picture 3">
            <a:extLst>
              <a:ext uri="{FF2B5EF4-FFF2-40B4-BE49-F238E27FC236}">
                <a16:creationId xmlns:a16="http://schemas.microsoft.com/office/drawing/2014/main" id="{E6680F00-6CC6-F4E5-0F7E-757E205F98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1650" y="0"/>
            <a:ext cx="2627313"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89" name="Text Box 4">
            <a:extLst>
              <a:ext uri="{FF2B5EF4-FFF2-40B4-BE49-F238E27FC236}">
                <a16:creationId xmlns:a16="http://schemas.microsoft.com/office/drawing/2014/main" id="{FBBD2633-F3A4-D034-AAC9-06F1B79707F4}"/>
              </a:ext>
            </a:extLst>
          </p:cNvPr>
          <p:cNvSpPr txBox="1">
            <a:spLocks noChangeArrowheads="1"/>
          </p:cNvSpPr>
          <p:nvPr/>
        </p:nvSpPr>
        <p:spPr bwMode="auto">
          <a:xfrm>
            <a:off x="5807075" y="2825750"/>
            <a:ext cx="217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600">
                <a:solidFill>
                  <a:srgbClr val="FFFFFF"/>
                </a:solidFill>
                <a:latin typeface="Arial" panose="020B0604020202020204" pitchFamily="34" charset="0"/>
                <a:cs typeface="Arial" panose="020B0604020202020204" pitchFamily="34" charset="0"/>
              </a:rPr>
              <a:t>orobinec (Phragmites)</a:t>
            </a:r>
          </a:p>
        </p:txBody>
      </p:sp>
      <p:pic>
        <p:nvPicPr>
          <p:cNvPr id="93190" name="Picture 5">
            <a:extLst>
              <a:ext uri="{FF2B5EF4-FFF2-40B4-BE49-F238E27FC236}">
                <a16:creationId xmlns:a16="http://schemas.microsoft.com/office/drawing/2014/main" id="{7430E096-CF8C-CEC8-16E1-711005DFBC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700" y="2859088"/>
            <a:ext cx="4583113"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91" name="Text Box 6">
            <a:extLst>
              <a:ext uri="{FF2B5EF4-FFF2-40B4-BE49-F238E27FC236}">
                <a16:creationId xmlns:a16="http://schemas.microsoft.com/office/drawing/2014/main" id="{FCE1CDE3-FE0C-E180-C718-621E3A3D1F4A}"/>
              </a:ext>
            </a:extLst>
          </p:cNvPr>
          <p:cNvSpPr txBox="1">
            <a:spLocks noChangeArrowheads="1"/>
          </p:cNvSpPr>
          <p:nvPr/>
        </p:nvSpPr>
        <p:spPr bwMode="auto">
          <a:xfrm>
            <a:off x="1327150" y="6348413"/>
            <a:ext cx="2279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600">
                <a:solidFill>
                  <a:srgbClr val="FFFFFF"/>
                </a:solidFill>
                <a:latin typeface="Arial" panose="020B0604020202020204" pitchFamily="34" charset="0"/>
                <a:cs typeface="Arial" panose="020B0604020202020204" pitchFamily="34" charset="0"/>
              </a:rPr>
              <a:t>netřesk (Sempervivum)</a:t>
            </a:r>
          </a:p>
        </p:txBody>
      </p:sp>
      <p:pic>
        <p:nvPicPr>
          <p:cNvPr id="93192" name="Picture 7">
            <a:extLst>
              <a:ext uri="{FF2B5EF4-FFF2-40B4-BE49-F238E27FC236}">
                <a16:creationId xmlns:a16="http://schemas.microsoft.com/office/drawing/2014/main" id="{B2838D09-BE9B-AC0D-41FF-A50A9849BA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2688" y="3216275"/>
            <a:ext cx="419258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93" name="Text Box 8">
            <a:extLst>
              <a:ext uri="{FF2B5EF4-FFF2-40B4-BE49-F238E27FC236}">
                <a16:creationId xmlns:a16="http://schemas.microsoft.com/office/drawing/2014/main" id="{6BDF1F51-17A7-4103-2CEB-8D4F4D70F9EA}"/>
              </a:ext>
            </a:extLst>
          </p:cNvPr>
          <p:cNvSpPr txBox="1">
            <a:spLocks noChangeArrowheads="1"/>
          </p:cNvSpPr>
          <p:nvPr/>
        </p:nvSpPr>
        <p:spPr bwMode="auto">
          <a:xfrm>
            <a:off x="6226175" y="6369050"/>
            <a:ext cx="2212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600">
                <a:solidFill>
                  <a:srgbClr val="FFFFFF"/>
                </a:solidFill>
                <a:latin typeface="Arial" panose="020B0604020202020204" pitchFamily="34" charset="0"/>
                <a:cs typeface="Arial" panose="020B0604020202020204" pitchFamily="34" charset="0"/>
              </a:rPr>
              <a:t>ostropestřec (Silybum)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a:extLst>
              <a:ext uri="{FF2B5EF4-FFF2-40B4-BE49-F238E27FC236}">
                <a16:creationId xmlns:a16="http://schemas.microsoft.com/office/drawing/2014/main" id="{C7CDDBBC-F421-31CD-7DE0-6D84E57A196C}"/>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Adaptace (na úrovni druhu)</a:t>
            </a:r>
          </a:p>
        </p:txBody>
      </p:sp>
      <p:pic>
        <p:nvPicPr>
          <p:cNvPr id="95235" name="Picture 2">
            <a:extLst>
              <a:ext uri="{FF2B5EF4-FFF2-40B4-BE49-F238E27FC236}">
                <a16:creationId xmlns:a16="http://schemas.microsoft.com/office/drawing/2014/main" id="{F940A198-CD8C-4EB4-CBDC-D4776C7487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4563" y="1046163"/>
            <a:ext cx="7161212"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5236" name="Text Box 3">
            <a:extLst>
              <a:ext uri="{FF2B5EF4-FFF2-40B4-BE49-F238E27FC236}">
                <a16:creationId xmlns:a16="http://schemas.microsoft.com/office/drawing/2014/main" id="{13564197-CAA6-9146-2D2F-48F83CF1E439}"/>
              </a:ext>
            </a:extLst>
          </p:cNvPr>
          <p:cNvSpPr txBox="1">
            <a:spLocks noChangeArrowheads="1"/>
          </p:cNvSpPr>
          <p:nvPr/>
        </p:nvSpPr>
        <p:spPr bwMode="auto">
          <a:xfrm>
            <a:off x="6199188" y="4475163"/>
            <a:ext cx="21002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400"/>
              <a:t>E.Souer, Wageningen</a:t>
            </a:r>
          </a:p>
        </p:txBody>
      </p:sp>
      <p:sp>
        <p:nvSpPr>
          <p:cNvPr id="95237" name="Rectangle 4">
            <a:extLst>
              <a:ext uri="{FF2B5EF4-FFF2-40B4-BE49-F238E27FC236}">
                <a16:creationId xmlns:a16="http://schemas.microsoft.com/office/drawing/2014/main" id="{FAEE8387-F0BE-4150-FB32-0FF76172BA9C}"/>
              </a:ext>
            </a:extLst>
          </p:cNvPr>
          <p:cNvSpPr>
            <a:spLocks noChangeArrowheads="1"/>
          </p:cNvSpPr>
          <p:nvPr/>
        </p:nvSpPr>
        <p:spPr bwMode="auto">
          <a:xfrm>
            <a:off x="360363" y="4986338"/>
            <a:ext cx="84550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en-US" altLang="cs-CZ" sz="2000">
                <a:solidFill>
                  <a:srgbClr val="FFFFFF"/>
                </a:solidFill>
              </a:rPr>
              <a:t>Arabidopsis (upper row) and Thellungiella (lower row) watered with increasing concentration of salt.</a:t>
            </a:r>
          </a:p>
          <a:p>
            <a:pPr eaLnBrk="1" hangingPunct="1">
              <a:spcBef>
                <a:spcPct val="0"/>
              </a:spcBef>
              <a:buClrTx/>
              <a:buFontTx/>
              <a:buNone/>
            </a:pPr>
            <a:endParaRPr lang="cs-CZ" altLang="cs-CZ" sz="2000">
              <a:solidFill>
                <a:srgbClr val="FFFFFF"/>
              </a:solidFill>
            </a:endParaRPr>
          </a:p>
          <a:p>
            <a:pPr eaLnBrk="1" hangingPunct="1">
              <a:spcBef>
                <a:spcPct val="0"/>
              </a:spcBef>
              <a:buClrTx/>
              <a:buFontTx/>
              <a:buNone/>
            </a:pPr>
            <a:r>
              <a:rPr lang="en-US" altLang="cs-CZ" sz="2000">
                <a:solidFill>
                  <a:srgbClr val="FFFFFF"/>
                </a:solidFill>
              </a:rPr>
              <a:t>Thellungiella</a:t>
            </a:r>
            <a:r>
              <a:rPr lang="cs-CZ" altLang="cs-CZ" sz="2000">
                <a:solidFill>
                  <a:srgbClr val="FFFFFF"/>
                </a:solidFill>
              </a:rPr>
              <a:t> halophila: 92 % sequence identity s Ath! Transkriptomika!!</a:t>
            </a:r>
            <a:r>
              <a:rPr lang="en-US" altLang="cs-CZ" sz="2000">
                <a:solidFill>
                  <a:srgbClr val="FFFFFF"/>
                </a:solidFill>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a:extLst>
              <a:ext uri="{FF2B5EF4-FFF2-40B4-BE49-F238E27FC236}">
                <a16:creationId xmlns:a16="http://schemas.microsoft.com/office/drawing/2014/main" id="{6E021EE6-61FB-186C-C655-E3BA87A4527F}"/>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Aklimace – na úrovni jedince</a:t>
            </a:r>
          </a:p>
        </p:txBody>
      </p:sp>
      <p:sp>
        <p:nvSpPr>
          <p:cNvPr id="97283" name="Text Box 2">
            <a:extLst>
              <a:ext uri="{FF2B5EF4-FFF2-40B4-BE49-F238E27FC236}">
                <a16:creationId xmlns:a16="http://schemas.microsoft.com/office/drawing/2014/main" id="{7A5FCC34-2A0F-E727-E145-CE2B7807804D}"/>
              </a:ext>
            </a:extLst>
          </p:cNvPr>
          <p:cNvSpPr txBox="1">
            <a:spLocks noChangeArrowheads="1"/>
          </p:cNvSpPr>
          <p:nvPr/>
        </p:nvSpPr>
        <p:spPr bwMode="auto">
          <a:xfrm>
            <a:off x="0" y="1082675"/>
            <a:ext cx="91440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600"/>
              </a:spcBef>
              <a:buClr>
                <a:srgbClr val="FDEADA"/>
              </a:buClr>
              <a:buFont typeface="Arial" panose="020B0604020202020204" pitchFamily="34" charset="0"/>
              <a:buChar char="•"/>
            </a:pPr>
            <a:r>
              <a:rPr lang="cs-CZ" altLang="cs-CZ" sz="2400">
                <a:solidFill>
                  <a:srgbClr val="FDEADA"/>
                </a:solidFill>
              </a:rPr>
              <a:t>„facultative physiological response to environmental change“</a:t>
            </a:r>
          </a:p>
        </p:txBody>
      </p:sp>
      <p:pic>
        <p:nvPicPr>
          <p:cNvPr id="97284" name="Picture 3">
            <a:extLst>
              <a:ext uri="{FF2B5EF4-FFF2-40B4-BE49-F238E27FC236}">
                <a16:creationId xmlns:a16="http://schemas.microsoft.com/office/drawing/2014/main" id="{CE0E38F2-3F36-EA15-5FBA-381BAC8C27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538" y="2078038"/>
            <a:ext cx="5008562"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7285" name="Rectangle 4">
            <a:extLst>
              <a:ext uri="{FF2B5EF4-FFF2-40B4-BE49-F238E27FC236}">
                <a16:creationId xmlns:a16="http://schemas.microsoft.com/office/drawing/2014/main" id="{5300DC01-7D4C-8517-6B6D-63FFAA334228}"/>
              </a:ext>
            </a:extLst>
          </p:cNvPr>
          <p:cNvSpPr>
            <a:spLocks noChangeArrowheads="1"/>
          </p:cNvSpPr>
          <p:nvPr/>
        </p:nvSpPr>
        <p:spPr bwMode="auto">
          <a:xfrm>
            <a:off x="5630863" y="2154238"/>
            <a:ext cx="2973387"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rPr>
              <a:t>Effect of </a:t>
            </a:r>
            <a:r>
              <a:rPr lang="cs-CZ" altLang="cs-CZ" sz="1800" i="1">
                <a:solidFill>
                  <a:srgbClr val="FFFFFF"/>
                </a:solidFill>
              </a:rPr>
              <a:t>CBF1</a:t>
            </a:r>
            <a:r>
              <a:rPr lang="cs-CZ" altLang="cs-CZ" sz="1800">
                <a:solidFill>
                  <a:srgbClr val="FFFFFF"/>
                </a:solidFill>
              </a:rPr>
              <a:t> (txn factor) over-expression in arabidopsis, </a:t>
            </a:r>
            <a:r>
              <a:rPr lang="cs-CZ" altLang="cs-CZ" sz="1800" i="1">
                <a:solidFill>
                  <a:srgbClr val="FFFFFF"/>
                </a:solidFill>
              </a:rPr>
              <a:t>Left</a:t>
            </a:r>
            <a:r>
              <a:rPr lang="cs-CZ" altLang="cs-CZ" sz="1800">
                <a:solidFill>
                  <a:srgbClr val="FFFFFF"/>
                </a:solidFill>
              </a:rPr>
              <a:t>: Non- acclimated controls after freezing for 5 days; </a:t>
            </a:r>
            <a:r>
              <a:rPr lang="cs-CZ" altLang="cs-CZ" sz="1800" i="1">
                <a:solidFill>
                  <a:srgbClr val="FFFFFF"/>
                </a:solidFill>
              </a:rPr>
              <a:t>middle</a:t>
            </a:r>
            <a:r>
              <a:rPr lang="cs-CZ" altLang="cs-CZ" sz="1800">
                <a:solidFill>
                  <a:srgbClr val="FFFFFF"/>
                </a:solidFill>
              </a:rPr>
              <a:t>: Non-acclimated transgenics after freezing, </a:t>
            </a:r>
            <a:r>
              <a:rPr lang="cs-CZ" altLang="cs-CZ" sz="1800" i="1">
                <a:solidFill>
                  <a:srgbClr val="FFFFFF"/>
                </a:solidFill>
              </a:rPr>
              <a:t>right</a:t>
            </a:r>
            <a:r>
              <a:rPr lang="cs-CZ" altLang="cs-CZ" sz="1800">
                <a:solidFill>
                  <a:srgbClr val="FFFFFF"/>
                </a:solidFill>
              </a:rPr>
              <a:t>: Acclimated controls after freezing. Reprinted with permission from Science 280, p 105, fig 3 “Freezing survival of RLD and A6 Arabidopsis plants”, Jaglo-Ottosen et al.</a:t>
            </a:r>
            <a:br>
              <a:rPr lang="cs-CZ" altLang="cs-CZ" sz="1800">
                <a:solidFill>
                  <a:srgbClr val="FFFFFF"/>
                </a:solidFill>
              </a:rPr>
            </a:br>
            <a:r>
              <a:rPr lang="cs-CZ" altLang="cs-CZ" sz="1800">
                <a:solidFill>
                  <a:srgbClr val="FFFFFF"/>
                </a:solidFill>
              </a:rPr>
              <a:t>1998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0E2ECDBA-4F59-5A05-F39E-D8A3B059ADDE}"/>
              </a:ext>
            </a:extLst>
          </p:cNvPr>
          <p:cNvSpPr txBox="1">
            <a:spLocks noChangeArrowheads="1"/>
          </p:cNvSpPr>
          <p:nvPr/>
        </p:nvSpPr>
        <p:spPr bwMode="auto">
          <a:xfrm>
            <a:off x="0" y="0"/>
            <a:ext cx="9144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3600">
                <a:solidFill>
                  <a:srgbClr val="FFCC66"/>
                </a:solidFill>
              </a:rPr>
              <a:t>Norma reakce a fenotypová plasticita</a:t>
            </a:r>
          </a:p>
        </p:txBody>
      </p:sp>
      <p:sp>
        <p:nvSpPr>
          <p:cNvPr id="99331" name="Text Box 2">
            <a:extLst>
              <a:ext uri="{FF2B5EF4-FFF2-40B4-BE49-F238E27FC236}">
                <a16:creationId xmlns:a16="http://schemas.microsoft.com/office/drawing/2014/main" id="{188FE84B-9D84-A417-F2C1-C6CFEBCDB2A0}"/>
              </a:ext>
            </a:extLst>
          </p:cNvPr>
          <p:cNvSpPr txBox="1">
            <a:spLocks noChangeArrowheads="1"/>
          </p:cNvSpPr>
          <p:nvPr/>
        </p:nvSpPr>
        <p:spPr bwMode="auto">
          <a:xfrm>
            <a:off x="165100" y="763588"/>
            <a:ext cx="8978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ts val="8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3200">
                <a:solidFill>
                  <a:srgbClr val="000000"/>
                </a:solidFill>
                <a:latin typeface="Calibri" panose="020F0502020204030204" pitchFamily="34" charset="0"/>
                <a:cs typeface="DejaVu Sans" panose="020B0603030804020204" pitchFamily="34" charset="0"/>
              </a:defRPr>
            </a:lvl1pPr>
            <a:lvl2pPr marL="341313" indent="-341313">
              <a:spcBef>
                <a:spcPts val="7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9pPr>
          </a:lstStyle>
          <a:p>
            <a:pPr lvl="1" eaLnBrk="1" hangingPunct="1">
              <a:spcBef>
                <a:spcPts val="500"/>
              </a:spcBef>
              <a:buClr>
                <a:srgbClr val="DCE6F2"/>
              </a:buClr>
              <a:buFont typeface="Arial" panose="020B0604020202020204" pitchFamily="34" charset="0"/>
              <a:buChar char="•"/>
            </a:pPr>
            <a:r>
              <a:rPr lang="cs-CZ" altLang="cs-CZ" sz="2000">
                <a:solidFill>
                  <a:srgbClr val="DCE6F2"/>
                </a:solidFill>
              </a:rPr>
              <a:t>Začněmě ale napřed s plasticitou genetickou: ekotypy Arabidopsis, aneb proč je dobré, aby model byl model</a:t>
            </a:r>
          </a:p>
        </p:txBody>
      </p:sp>
      <p:pic>
        <p:nvPicPr>
          <p:cNvPr id="99332" name="Picture 3">
            <a:extLst>
              <a:ext uri="{FF2B5EF4-FFF2-40B4-BE49-F238E27FC236}">
                <a16:creationId xmlns:a16="http://schemas.microsoft.com/office/drawing/2014/main" id="{894A16E5-33BB-DA00-1B24-6A77101D36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19238"/>
            <a:ext cx="244475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33" name="Text Box 4">
            <a:extLst>
              <a:ext uri="{FF2B5EF4-FFF2-40B4-BE49-F238E27FC236}">
                <a16:creationId xmlns:a16="http://schemas.microsoft.com/office/drawing/2014/main" id="{8F413148-F2DC-17C6-1FAE-30C24D011FED}"/>
              </a:ext>
            </a:extLst>
          </p:cNvPr>
          <p:cNvSpPr txBox="1">
            <a:spLocks noChangeArrowheads="1"/>
          </p:cNvSpPr>
          <p:nvPr/>
        </p:nvSpPr>
        <p:spPr bwMode="auto">
          <a:xfrm>
            <a:off x="1557338" y="1803400"/>
            <a:ext cx="72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latin typeface="Arial" panose="020B0604020202020204" pitchFamily="34" charset="0"/>
                <a:cs typeface="Arial" panose="020B0604020202020204" pitchFamily="34" charset="0"/>
              </a:rPr>
              <a:t>Col-2</a:t>
            </a:r>
          </a:p>
        </p:txBody>
      </p:sp>
      <p:pic>
        <p:nvPicPr>
          <p:cNvPr id="99334" name="Picture 5">
            <a:extLst>
              <a:ext uri="{FF2B5EF4-FFF2-40B4-BE49-F238E27FC236}">
                <a16:creationId xmlns:a16="http://schemas.microsoft.com/office/drawing/2014/main" id="{DD92137E-4BE6-EA69-8CFE-DD6F5FB8DC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63800" y="1604963"/>
            <a:ext cx="2286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35" name="Text Box 6">
            <a:extLst>
              <a:ext uri="{FF2B5EF4-FFF2-40B4-BE49-F238E27FC236}">
                <a16:creationId xmlns:a16="http://schemas.microsoft.com/office/drawing/2014/main" id="{57E0C05C-9152-5C9A-D754-5720C345AB15}"/>
              </a:ext>
            </a:extLst>
          </p:cNvPr>
          <p:cNvSpPr txBox="1">
            <a:spLocks noChangeArrowheads="1"/>
          </p:cNvSpPr>
          <p:nvPr/>
        </p:nvSpPr>
        <p:spPr bwMode="auto">
          <a:xfrm>
            <a:off x="3824288" y="1689100"/>
            <a:ext cx="598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latin typeface="Arial" panose="020B0604020202020204" pitchFamily="34" charset="0"/>
                <a:cs typeface="Arial" panose="020B0604020202020204" pitchFamily="34" charset="0"/>
              </a:rPr>
              <a:t>H55</a:t>
            </a:r>
          </a:p>
        </p:txBody>
      </p:sp>
      <p:pic>
        <p:nvPicPr>
          <p:cNvPr id="99336" name="Picture 7">
            <a:extLst>
              <a:ext uri="{FF2B5EF4-FFF2-40B4-BE49-F238E27FC236}">
                <a16:creationId xmlns:a16="http://schemas.microsoft.com/office/drawing/2014/main" id="{90929F93-D975-04E6-3709-46136BF90B7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84713" y="1757363"/>
            <a:ext cx="2290762"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37" name="Text Box 8">
            <a:extLst>
              <a:ext uri="{FF2B5EF4-FFF2-40B4-BE49-F238E27FC236}">
                <a16:creationId xmlns:a16="http://schemas.microsoft.com/office/drawing/2014/main" id="{FA7A342D-0CBF-BDB3-FF0C-5E95536832FB}"/>
              </a:ext>
            </a:extLst>
          </p:cNvPr>
          <p:cNvSpPr txBox="1">
            <a:spLocks noChangeArrowheads="1"/>
          </p:cNvSpPr>
          <p:nvPr/>
        </p:nvSpPr>
        <p:spPr bwMode="auto">
          <a:xfrm>
            <a:off x="5097463" y="1685925"/>
            <a:ext cx="674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latin typeface="Arial" panose="020B0604020202020204" pitchFamily="34" charset="0"/>
                <a:cs typeface="Arial" panose="020B0604020202020204" pitchFamily="34" charset="0"/>
              </a:rPr>
              <a:t>Je54</a:t>
            </a:r>
          </a:p>
        </p:txBody>
      </p:sp>
      <p:pic>
        <p:nvPicPr>
          <p:cNvPr id="99338" name="Picture 9">
            <a:extLst>
              <a:ext uri="{FF2B5EF4-FFF2-40B4-BE49-F238E27FC236}">
                <a16:creationId xmlns:a16="http://schemas.microsoft.com/office/drawing/2014/main" id="{A49398EB-F77C-02DB-8A62-385F19D90FE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19900" y="1701800"/>
            <a:ext cx="225425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39" name="Text Box 10">
            <a:extLst>
              <a:ext uri="{FF2B5EF4-FFF2-40B4-BE49-F238E27FC236}">
                <a16:creationId xmlns:a16="http://schemas.microsoft.com/office/drawing/2014/main" id="{A5CCD1E3-BB32-6DD4-78D4-800F5F389306}"/>
              </a:ext>
            </a:extLst>
          </p:cNvPr>
          <p:cNvSpPr txBox="1">
            <a:spLocks noChangeArrowheads="1"/>
          </p:cNvSpPr>
          <p:nvPr/>
        </p:nvSpPr>
        <p:spPr bwMode="auto">
          <a:xfrm>
            <a:off x="7221538" y="1420813"/>
            <a:ext cx="1547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latin typeface="Arial" panose="020B0604020202020204" pitchFamily="34" charset="0"/>
                <a:cs typeface="Arial" panose="020B0604020202020204" pitchFamily="34" charset="0"/>
              </a:rPr>
              <a:t>Rubezhnoe-2</a:t>
            </a:r>
          </a:p>
        </p:txBody>
      </p:sp>
      <p:pic>
        <p:nvPicPr>
          <p:cNvPr id="99340" name="Picture 11">
            <a:extLst>
              <a:ext uri="{FF2B5EF4-FFF2-40B4-BE49-F238E27FC236}">
                <a16:creationId xmlns:a16="http://schemas.microsoft.com/office/drawing/2014/main" id="{6C4C3183-9A4F-CA80-F9B9-CD987D01902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273550"/>
            <a:ext cx="27162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41" name="Text Box 12">
            <a:extLst>
              <a:ext uri="{FF2B5EF4-FFF2-40B4-BE49-F238E27FC236}">
                <a16:creationId xmlns:a16="http://schemas.microsoft.com/office/drawing/2014/main" id="{A4C884F8-050B-7883-6D51-1CE11475EC35}"/>
              </a:ext>
            </a:extLst>
          </p:cNvPr>
          <p:cNvSpPr txBox="1">
            <a:spLocks noChangeArrowheads="1"/>
          </p:cNvSpPr>
          <p:nvPr/>
        </p:nvSpPr>
        <p:spPr bwMode="auto">
          <a:xfrm>
            <a:off x="1965325" y="4237038"/>
            <a:ext cx="66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latin typeface="Arial" panose="020B0604020202020204" pitchFamily="34" charset="0"/>
                <a:cs typeface="Arial" panose="020B0604020202020204" pitchFamily="34" charset="0"/>
              </a:rPr>
              <a:t>Ag-0</a:t>
            </a:r>
          </a:p>
        </p:txBody>
      </p:sp>
      <p:pic>
        <p:nvPicPr>
          <p:cNvPr id="99342" name="Picture 13">
            <a:extLst>
              <a:ext uri="{FF2B5EF4-FFF2-40B4-BE49-F238E27FC236}">
                <a16:creationId xmlns:a16="http://schemas.microsoft.com/office/drawing/2014/main" id="{DA9782C1-910A-AA85-2883-8AA144522B2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90813" y="4551363"/>
            <a:ext cx="30099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43" name="Text Box 14">
            <a:extLst>
              <a:ext uri="{FF2B5EF4-FFF2-40B4-BE49-F238E27FC236}">
                <a16:creationId xmlns:a16="http://schemas.microsoft.com/office/drawing/2014/main" id="{2A8E8BA6-5604-A582-0234-623E26C12547}"/>
              </a:ext>
            </a:extLst>
          </p:cNvPr>
          <p:cNvSpPr txBox="1">
            <a:spLocks noChangeArrowheads="1"/>
          </p:cNvSpPr>
          <p:nvPr/>
        </p:nvSpPr>
        <p:spPr bwMode="auto">
          <a:xfrm>
            <a:off x="2847975" y="4348163"/>
            <a:ext cx="738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latin typeface="Arial" panose="020B0604020202020204" pitchFamily="34" charset="0"/>
                <a:cs typeface="Arial" panose="020B0604020202020204" pitchFamily="34" charset="0"/>
              </a:rPr>
              <a:t>Bur-0</a:t>
            </a:r>
          </a:p>
        </p:txBody>
      </p:sp>
      <p:pic>
        <p:nvPicPr>
          <p:cNvPr id="99344" name="Picture 15">
            <a:extLst>
              <a:ext uri="{FF2B5EF4-FFF2-40B4-BE49-F238E27FC236}">
                <a16:creationId xmlns:a16="http://schemas.microsoft.com/office/drawing/2014/main" id="{C75D3103-935F-867B-B937-D0078F11C1F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948363" y="4394200"/>
            <a:ext cx="27654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45" name="Text Box 16">
            <a:extLst>
              <a:ext uri="{FF2B5EF4-FFF2-40B4-BE49-F238E27FC236}">
                <a16:creationId xmlns:a16="http://schemas.microsoft.com/office/drawing/2014/main" id="{ED8EBEF7-FE3A-11B0-95CE-04781DC949B5}"/>
              </a:ext>
            </a:extLst>
          </p:cNvPr>
          <p:cNvSpPr txBox="1">
            <a:spLocks noChangeArrowheads="1"/>
          </p:cNvSpPr>
          <p:nvPr/>
        </p:nvSpPr>
        <p:spPr bwMode="auto">
          <a:xfrm>
            <a:off x="5772150" y="4967288"/>
            <a:ext cx="636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800">
                <a:solidFill>
                  <a:srgbClr val="FFFFFF"/>
                </a:solidFill>
                <a:latin typeface="Arial" panose="020B0604020202020204" pitchFamily="34" charset="0"/>
                <a:cs typeface="Arial" panose="020B0604020202020204" pitchFamily="34" charset="0"/>
              </a:rPr>
              <a:t>Lö-1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a:extLst>
              <a:ext uri="{FF2B5EF4-FFF2-40B4-BE49-F238E27FC236}">
                <a16:creationId xmlns:a16="http://schemas.microsoft.com/office/drawing/2014/main" id="{6A9D445C-153B-F107-5F4C-A64751B47339}"/>
              </a:ext>
            </a:extLst>
          </p:cNvPr>
          <p:cNvSpPr txBox="1">
            <a:spLocks noChangeArrowheads="1"/>
          </p:cNvSpPr>
          <p:nvPr/>
        </p:nvSpPr>
        <p:spPr bwMode="auto">
          <a:xfrm>
            <a:off x="0" y="0"/>
            <a:ext cx="9144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3600">
                <a:solidFill>
                  <a:srgbClr val="FFCC66"/>
                </a:solidFill>
              </a:rPr>
              <a:t>… a fenotypová plasticita</a:t>
            </a:r>
          </a:p>
        </p:txBody>
      </p:sp>
      <p:sp>
        <p:nvSpPr>
          <p:cNvPr id="101379" name="Text Box 2">
            <a:extLst>
              <a:ext uri="{FF2B5EF4-FFF2-40B4-BE49-F238E27FC236}">
                <a16:creationId xmlns:a16="http://schemas.microsoft.com/office/drawing/2014/main" id="{DD7F54C6-83AA-E2C8-C56F-A8D3EDFD4E5A}"/>
              </a:ext>
            </a:extLst>
          </p:cNvPr>
          <p:cNvSpPr txBox="1">
            <a:spLocks noChangeArrowheads="1"/>
          </p:cNvSpPr>
          <p:nvPr/>
        </p:nvSpPr>
        <p:spPr bwMode="auto">
          <a:xfrm>
            <a:off x="0" y="1082675"/>
            <a:ext cx="3103563"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ts val="8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3200">
                <a:solidFill>
                  <a:srgbClr val="000000"/>
                </a:solidFill>
                <a:latin typeface="Calibri" panose="020F0502020204030204" pitchFamily="34" charset="0"/>
                <a:cs typeface="DejaVu Sans" panose="020B0603030804020204" pitchFamily="34" charset="0"/>
              </a:defRPr>
            </a:lvl1pPr>
            <a:lvl2pPr marL="341313" indent="-341313">
              <a:spcBef>
                <a:spcPts val="7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511175" algn="l"/>
                <a:tab pos="1425575" algn="l"/>
                <a:tab pos="2339975" algn="l"/>
                <a:tab pos="3254375" algn="l"/>
                <a:tab pos="4168775" algn="l"/>
                <a:tab pos="5083175" algn="l"/>
                <a:tab pos="5997575" algn="l"/>
                <a:tab pos="6911975" algn="l"/>
                <a:tab pos="7826375" algn="l"/>
                <a:tab pos="8740775" algn="l"/>
                <a:tab pos="9655175" algn="l"/>
              </a:tabLst>
              <a:defRPr sz="2000">
                <a:solidFill>
                  <a:srgbClr val="000000"/>
                </a:solidFill>
                <a:latin typeface="Calibri" panose="020F0502020204030204" pitchFamily="34" charset="0"/>
                <a:cs typeface="DejaVu Sans" panose="020B0603030804020204" pitchFamily="34" charset="0"/>
              </a:defRPr>
            </a:lvl9pPr>
          </a:lstStyle>
          <a:p>
            <a:pPr lvl="1" eaLnBrk="1" hangingPunct="1">
              <a:spcBef>
                <a:spcPts val="800"/>
              </a:spcBef>
              <a:buClr>
                <a:srgbClr val="7F7F7F"/>
              </a:buClr>
              <a:buFont typeface="Arial" panose="020B0604020202020204" pitchFamily="34" charset="0"/>
              <a:buChar char="•"/>
            </a:pPr>
            <a:r>
              <a:rPr lang="cs-CZ" altLang="cs-CZ" sz="3200">
                <a:solidFill>
                  <a:srgbClr val="7F7F7F"/>
                </a:solidFill>
              </a:rPr>
              <a:t>Norma reakce je geneticky podmíněná</a:t>
            </a:r>
          </a:p>
        </p:txBody>
      </p:sp>
      <p:pic>
        <p:nvPicPr>
          <p:cNvPr id="101380" name="Picture 3">
            <a:extLst>
              <a:ext uri="{FF2B5EF4-FFF2-40B4-BE49-F238E27FC236}">
                <a16:creationId xmlns:a16="http://schemas.microsoft.com/office/drawing/2014/main" id="{1DB5D692-2571-DE49-FC40-AB2F522265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4550" y="895350"/>
            <a:ext cx="3386138"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1381" name="Text Box 4">
            <a:extLst>
              <a:ext uri="{FF2B5EF4-FFF2-40B4-BE49-F238E27FC236}">
                <a16:creationId xmlns:a16="http://schemas.microsoft.com/office/drawing/2014/main" id="{FFBFB2A2-5A47-0156-6226-56177631F178}"/>
              </a:ext>
            </a:extLst>
          </p:cNvPr>
          <p:cNvSpPr txBox="1">
            <a:spLocks noChangeArrowheads="1"/>
          </p:cNvSpPr>
          <p:nvPr/>
        </p:nvSpPr>
        <p:spPr bwMode="auto">
          <a:xfrm>
            <a:off x="3200400" y="969963"/>
            <a:ext cx="31765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400"/>
              <a:t>Ekotypy arabidopsis (M. Pigliucci)</a:t>
            </a:r>
          </a:p>
        </p:txBody>
      </p:sp>
      <p:pic>
        <p:nvPicPr>
          <p:cNvPr id="101382" name="Picture 5">
            <a:extLst>
              <a:ext uri="{FF2B5EF4-FFF2-40B4-BE49-F238E27FC236}">
                <a16:creationId xmlns:a16="http://schemas.microsoft.com/office/drawing/2014/main" id="{4A90EA44-7D44-8409-CE7F-BDD8E7B99F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3875" y="3330575"/>
            <a:ext cx="443706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1383" name="Picture 6">
            <a:extLst>
              <a:ext uri="{FF2B5EF4-FFF2-40B4-BE49-F238E27FC236}">
                <a16:creationId xmlns:a16="http://schemas.microsoft.com/office/drawing/2014/main" id="{893F4847-2BFD-4259-390A-CA7C246A85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6225" y="776288"/>
            <a:ext cx="2373313"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a:extLst>
              <a:ext uri="{FF2B5EF4-FFF2-40B4-BE49-F238E27FC236}">
                <a16:creationId xmlns:a16="http://schemas.microsoft.com/office/drawing/2014/main" id="{A207D2E1-4BCB-FF73-2D4F-D8EF4B86E295}"/>
              </a:ext>
            </a:extLst>
          </p:cNvPr>
          <p:cNvSpPr txBox="1">
            <a:spLocks noChangeArrowheads="1"/>
          </p:cNvSpPr>
          <p:nvPr/>
        </p:nvSpPr>
        <p:spPr bwMode="auto">
          <a:xfrm>
            <a:off x="466725"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Stresy – druhy a příklady</a:t>
            </a:r>
          </a:p>
        </p:txBody>
      </p:sp>
      <p:sp>
        <p:nvSpPr>
          <p:cNvPr id="103427" name="Text Box 2">
            <a:extLst>
              <a:ext uri="{FF2B5EF4-FFF2-40B4-BE49-F238E27FC236}">
                <a16:creationId xmlns:a16="http://schemas.microsoft.com/office/drawing/2014/main" id="{A9F76F02-9EF1-C8E3-5664-7C05FCCC2482}"/>
              </a:ext>
            </a:extLst>
          </p:cNvPr>
          <p:cNvSpPr txBox="1">
            <a:spLocks noChangeArrowheads="1"/>
          </p:cNvSpPr>
          <p:nvPr/>
        </p:nvSpPr>
        <p:spPr bwMode="auto">
          <a:xfrm>
            <a:off x="506413" y="1173163"/>
            <a:ext cx="82296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DEADA"/>
              </a:buClr>
              <a:buFont typeface="Arial" panose="020B0604020202020204" pitchFamily="34" charset="0"/>
              <a:buChar char="•"/>
            </a:pPr>
            <a:r>
              <a:rPr lang="cs-CZ" altLang="cs-CZ">
                <a:solidFill>
                  <a:srgbClr val="FDEADA"/>
                </a:solidFill>
              </a:rPr>
              <a:t>Abiotické - příklady</a:t>
            </a:r>
          </a:p>
          <a:p>
            <a:pPr lvl="1" eaLnBrk="1" hangingPunct="1">
              <a:buClr>
                <a:srgbClr val="FDEADA"/>
              </a:buClr>
              <a:buFont typeface="Arial" panose="020B0604020202020204" pitchFamily="34" charset="0"/>
              <a:buChar char="–"/>
            </a:pPr>
            <a:r>
              <a:rPr lang="cs-CZ" altLang="cs-CZ">
                <a:solidFill>
                  <a:srgbClr val="FDEADA"/>
                </a:solidFill>
              </a:rPr>
              <a:t>Nedostatek  vody a minerálních živin</a:t>
            </a:r>
          </a:p>
          <a:p>
            <a:pPr lvl="1" eaLnBrk="1" hangingPunct="1">
              <a:buClr>
                <a:srgbClr val="FDEADA"/>
              </a:buClr>
              <a:buFont typeface="Arial" panose="020B0604020202020204" pitchFamily="34" charset="0"/>
              <a:buChar char="–"/>
            </a:pPr>
            <a:r>
              <a:rPr lang="cs-CZ" altLang="cs-CZ">
                <a:solidFill>
                  <a:srgbClr val="FDEADA"/>
                </a:solidFill>
              </a:rPr>
              <a:t>Nedostatek/nadbytek světla</a:t>
            </a:r>
          </a:p>
          <a:p>
            <a:pPr lvl="1" eaLnBrk="1" hangingPunct="1">
              <a:buClr>
                <a:srgbClr val="FDEADA"/>
              </a:buClr>
              <a:buFont typeface="Arial" panose="020B0604020202020204" pitchFamily="34" charset="0"/>
              <a:buChar char="–"/>
            </a:pPr>
            <a:r>
              <a:rPr lang="cs-CZ" altLang="cs-CZ">
                <a:solidFill>
                  <a:srgbClr val="FDEADA"/>
                </a:solidFill>
              </a:rPr>
              <a:t>Hypoxie, zasolení, chemické stresy…</a:t>
            </a:r>
          </a:p>
          <a:p>
            <a:pPr lvl="1" eaLnBrk="1" hangingPunct="1">
              <a:buClr>
                <a:srgbClr val="FDEADA"/>
              </a:buClr>
              <a:buFont typeface="Arial" panose="020B0604020202020204" pitchFamily="34" charset="0"/>
              <a:buChar char="–"/>
            </a:pPr>
            <a:r>
              <a:rPr lang="cs-CZ" altLang="cs-CZ">
                <a:solidFill>
                  <a:srgbClr val="FDEADA"/>
                </a:solidFill>
              </a:rPr>
              <a:t>Chlad, mráz, teplo</a:t>
            </a:r>
          </a:p>
          <a:p>
            <a:pPr lvl="1" eaLnBrk="1" hangingPunct="1">
              <a:buClr>
                <a:srgbClr val="FDEADA"/>
              </a:buClr>
              <a:buFont typeface="Arial" panose="020B0604020202020204" pitchFamily="34" charset="0"/>
              <a:buChar char="–"/>
            </a:pPr>
            <a:r>
              <a:rPr lang="cs-CZ" altLang="cs-CZ">
                <a:solidFill>
                  <a:srgbClr val="FDEADA"/>
                </a:solidFill>
              </a:rPr>
              <a:t>Mechanické namáhání</a:t>
            </a:r>
          </a:p>
          <a:p>
            <a:pPr eaLnBrk="1" hangingPunct="1">
              <a:buClr>
                <a:srgbClr val="FDEADA"/>
              </a:buClr>
              <a:buFont typeface="Arial" panose="020B0604020202020204" pitchFamily="34" charset="0"/>
              <a:buChar char="•"/>
            </a:pPr>
            <a:r>
              <a:rPr lang="cs-CZ" altLang="cs-CZ">
                <a:solidFill>
                  <a:srgbClr val="FDEADA"/>
                </a:solidFill>
              </a:rPr>
              <a:t>Biotické</a:t>
            </a:r>
          </a:p>
          <a:p>
            <a:pPr lvl="1" eaLnBrk="1" hangingPunct="1">
              <a:buClr>
                <a:srgbClr val="FDEADA"/>
              </a:buClr>
              <a:buFont typeface="Arial" panose="020B0604020202020204" pitchFamily="34" charset="0"/>
              <a:buChar char="–"/>
            </a:pPr>
            <a:r>
              <a:rPr lang="cs-CZ" altLang="cs-CZ">
                <a:solidFill>
                  <a:srgbClr val="FDEADA"/>
                </a:solidFill>
              </a:rPr>
              <a:t>Patogeni, paraziti, predátoři, kompetice</a:t>
            </a:r>
          </a:p>
          <a:p>
            <a:pPr eaLnBrk="1" hangingPunct="1">
              <a:buClr>
                <a:srgbClr val="FDEADA"/>
              </a:buClr>
              <a:buFont typeface="Arial" panose="020B0604020202020204" pitchFamily="34" charset="0"/>
              <a:buNone/>
            </a:pPr>
            <a:endParaRPr lang="cs-CZ" altLang="cs-CZ">
              <a:solidFill>
                <a:srgbClr val="FDEADA"/>
              </a:solidFill>
            </a:endParaRPr>
          </a:p>
          <a:p>
            <a:pPr eaLnBrk="1" hangingPunct="1">
              <a:buClrTx/>
              <a:buFontTx/>
              <a:buNone/>
            </a:pPr>
            <a:r>
              <a:rPr lang="cs-CZ" altLang="cs-CZ">
                <a:solidFill>
                  <a:srgbClr val="FDEADA"/>
                </a:solidFill>
              </a:rPr>
              <a:t>… a dopady na ontogenezi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B391B62C-6CC4-16B7-2E5C-A6DCA5D5916A}"/>
              </a:ext>
            </a:extLst>
          </p:cNvPr>
          <p:cNvSpPr>
            <a:spLocks noGrp="1" noChangeArrowheads="1"/>
          </p:cNvSpPr>
          <p:nvPr>
            <p:ph type="title"/>
          </p:nvPr>
        </p:nvSpPr>
        <p:spPr>
          <a:xfrm>
            <a:off x="0" y="0"/>
            <a:ext cx="9144000" cy="981075"/>
          </a:xfrm>
        </p:spPr>
        <p:txBody>
          <a:bodyPr/>
          <a:lstStyle/>
          <a:p>
            <a:r>
              <a:rPr lang="cs-CZ" altLang="cs-CZ" sz="3200">
                <a:solidFill>
                  <a:srgbClr val="FFC000"/>
                </a:solidFill>
                <a:latin typeface="Arial" panose="020B0604020202020204" pitchFamily="34" charset="0"/>
                <a:cs typeface="Arial" panose="020B0604020202020204" pitchFamily="34" charset="0"/>
              </a:rPr>
              <a:t>Co vidíme </a:t>
            </a:r>
            <a:r>
              <a:rPr lang="cs-CZ" altLang="cs-CZ" sz="3200" u="sng">
                <a:solidFill>
                  <a:srgbClr val="FFC000"/>
                </a:solidFill>
                <a:latin typeface="Arial" panose="020B0604020202020204" pitchFamily="34" charset="0"/>
                <a:cs typeface="Arial" panose="020B0604020202020204" pitchFamily="34" charset="0"/>
              </a:rPr>
              <a:t>my</a:t>
            </a:r>
            <a:r>
              <a:rPr lang="cs-CZ" altLang="cs-CZ" sz="3200">
                <a:solidFill>
                  <a:srgbClr val="FFC000"/>
                </a:solidFill>
                <a:latin typeface="Arial" panose="020B0604020202020204" pitchFamily="34" charset="0"/>
                <a:cs typeface="Arial" panose="020B0604020202020204" pitchFamily="34" charset="0"/>
              </a:rPr>
              <a:t>?</a:t>
            </a:r>
          </a:p>
        </p:txBody>
      </p:sp>
      <p:pic>
        <p:nvPicPr>
          <p:cNvPr id="47107" name="Picture 6">
            <a:extLst>
              <a:ext uri="{FF2B5EF4-FFF2-40B4-BE49-F238E27FC236}">
                <a16:creationId xmlns:a16="http://schemas.microsoft.com/office/drawing/2014/main" id="{CF1B9070-ABD7-449D-E8C8-9A6253E24C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1268413"/>
            <a:ext cx="835183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a:extLst>
              <a:ext uri="{FF2B5EF4-FFF2-40B4-BE49-F238E27FC236}">
                <a16:creationId xmlns:a16="http://schemas.microsoft.com/office/drawing/2014/main" id="{852F82C5-3EB0-CF68-01CB-BF9513D4F614}"/>
              </a:ext>
            </a:extLst>
          </p:cNvPr>
          <p:cNvSpPr txBox="1">
            <a:spLocks noChangeArrowheads="1"/>
          </p:cNvSpPr>
          <p:nvPr/>
        </p:nvSpPr>
        <p:spPr bwMode="auto">
          <a:xfrm>
            <a:off x="403225" y="-131763"/>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2800">
                <a:solidFill>
                  <a:srgbClr val="FFCC66"/>
                </a:solidFill>
              </a:rPr>
              <a:t>Ontogenetické adaptace na nedostatek vody (a živin)</a:t>
            </a:r>
          </a:p>
        </p:txBody>
      </p:sp>
      <p:sp>
        <p:nvSpPr>
          <p:cNvPr id="105475" name="Text Box 2">
            <a:extLst>
              <a:ext uri="{FF2B5EF4-FFF2-40B4-BE49-F238E27FC236}">
                <a16:creationId xmlns:a16="http://schemas.microsoft.com/office/drawing/2014/main" id="{19E16E34-6EC8-CD2B-4506-3FC94B0EC707}"/>
              </a:ext>
            </a:extLst>
          </p:cNvPr>
          <p:cNvSpPr txBox="1">
            <a:spLocks noChangeArrowheads="1"/>
          </p:cNvSpPr>
          <p:nvPr/>
        </p:nvSpPr>
        <p:spPr bwMode="auto">
          <a:xfrm>
            <a:off x="0" y="757238"/>
            <a:ext cx="544512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600"/>
              </a:spcBef>
              <a:buClr>
                <a:srgbClr val="FDEADA"/>
              </a:buClr>
              <a:buFont typeface="Arial" panose="020B0604020202020204" pitchFamily="34" charset="0"/>
              <a:buChar char="•"/>
            </a:pPr>
            <a:r>
              <a:rPr lang="cs-CZ" altLang="cs-CZ" sz="2400">
                <a:solidFill>
                  <a:srgbClr val="FDEADA"/>
                </a:solidFill>
              </a:rPr>
              <a:t>Aktivní vyhledávání zdrojů (voda, živiny) kořeny</a:t>
            </a:r>
          </a:p>
        </p:txBody>
      </p:sp>
      <p:pic>
        <p:nvPicPr>
          <p:cNvPr id="105476" name="Picture 3">
            <a:extLst>
              <a:ext uri="{FF2B5EF4-FFF2-40B4-BE49-F238E27FC236}">
                <a16:creationId xmlns:a16="http://schemas.microsoft.com/office/drawing/2014/main" id="{23EE6B57-333C-804D-0032-D6FEF32140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5888" y="992188"/>
            <a:ext cx="3948112"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5478" name="Picture 5">
            <a:extLst>
              <a:ext uri="{FF2B5EF4-FFF2-40B4-BE49-F238E27FC236}">
                <a16:creationId xmlns:a16="http://schemas.microsoft.com/office/drawing/2014/main" id="{FE6F48DA-DFBA-EF76-C01D-0E1A8ADF479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77800" y="1651000"/>
            <a:ext cx="5103813"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Obrázek 2">
            <a:extLst>
              <a:ext uri="{FF2B5EF4-FFF2-40B4-BE49-F238E27FC236}">
                <a16:creationId xmlns:a16="http://schemas.microsoft.com/office/drawing/2014/main" id="{F880FDBE-23DA-D88C-D8F4-A9FE46707C5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V="1">
            <a:off x="5414340" y="4038366"/>
            <a:ext cx="3551860" cy="266389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
            <a:extLst>
              <a:ext uri="{FF2B5EF4-FFF2-40B4-BE49-F238E27FC236}">
                <a16:creationId xmlns:a16="http://schemas.microsoft.com/office/drawing/2014/main" id="{92F242BA-F4C5-D168-48B7-E75E36CDF513}"/>
              </a:ext>
            </a:extLst>
          </p:cNvPr>
          <p:cNvSpPr txBox="1">
            <a:spLocks noChangeArrowheads="1"/>
          </p:cNvSpPr>
          <p:nvPr/>
        </p:nvSpPr>
        <p:spPr bwMode="auto">
          <a:xfrm>
            <a:off x="417513" y="74613"/>
            <a:ext cx="8229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Ontogenetické adaptace na nedostatek vody (a živin)</a:t>
            </a:r>
          </a:p>
        </p:txBody>
      </p:sp>
      <p:sp>
        <p:nvSpPr>
          <p:cNvPr id="107523" name="Text Box 2">
            <a:extLst>
              <a:ext uri="{FF2B5EF4-FFF2-40B4-BE49-F238E27FC236}">
                <a16:creationId xmlns:a16="http://schemas.microsoft.com/office/drawing/2014/main" id="{A429540E-A4AF-75AB-BE46-2F4C59F43462}"/>
              </a:ext>
            </a:extLst>
          </p:cNvPr>
          <p:cNvSpPr txBox="1">
            <a:spLocks noChangeArrowheads="1"/>
          </p:cNvSpPr>
          <p:nvPr/>
        </p:nvSpPr>
        <p:spPr bwMode="auto">
          <a:xfrm>
            <a:off x="0" y="1520825"/>
            <a:ext cx="42306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500"/>
              </a:spcBef>
              <a:buClr>
                <a:srgbClr val="FDEADA"/>
              </a:buClr>
              <a:buFont typeface="Arial" panose="020B0604020202020204" pitchFamily="34" charset="0"/>
              <a:buChar char="•"/>
            </a:pPr>
            <a:r>
              <a:rPr lang="cs-CZ" altLang="cs-CZ" sz="2400">
                <a:solidFill>
                  <a:srgbClr val="FDEADA"/>
                </a:solidFill>
              </a:rPr>
              <a:t>H</a:t>
            </a:r>
            <a:r>
              <a:rPr lang="cs-CZ" altLang="cs-CZ" sz="2000">
                <a:solidFill>
                  <a:srgbClr val="FDEADA"/>
                </a:solidFill>
              </a:rPr>
              <a:t>ydrotropismus kořenů  Kobayashi et al. 2007) – </a:t>
            </a:r>
            <a:r>
              <a:rPr lang="cs-CZ" altLang="cs-CZ" sz="2000">
                <a:solidFill>
                  <a:srgbClr val="DBEEF4"/>
                </a:solidFill>
              </a:rPr>
              <a:t>MIZ mutanti (</a:t>
            </a:r>
            <a:r>
              <a:rPr lang="cs-CZ" altLang="cs-CZ" sz="2000" i="1">
                <a:solidFill>
                  <a:srgbClr val="DBEEF4"/>
                </a:solidFill>
              </a:rPr>
              <a:t>mizu kussei</a:t>
            </a:r>
            <a:r>
              <a:rPr lang="cs-CZ" altLang="cs-CZ" sz="2000">
                <a:solidFill>
                  <a:srgbClr val="DBEEF4"/>
                </a:solidFill>
              </a:rPr>
              <a:t>)</a:t>
            </a:r>
          </a:p>
        </p:txBody>
      </p:sp>
      <p:pic>
        <p:nvPicPr>
          <p:cNvPr id="107524" name="Picture 3">
            <a:extLst>
              <a:ext uri="{FF2B5EF4-FFF2-40B4-BE49-F238E27FC236}">
                <a16:creationId xmlns:a16="http://schemas.microsoft.com/office/drawing/2014/main" id="{F321D818-9E5F-3115-3239-6574BC382E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538" y="2727325"/>
            <a:ext cx="2744787"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7525" name="Text Box 4">
            <a:extLst>
              <a:ext uri="{FF2B5EF4-FFF2-40B4-BE49-F238E27FC236}">
                <a16:creationId xmlns:a16="http://schemas.microsoft.com/office/drawing/2014/main" id="{17515BC6-52BA-80DF-A016-D320FF10AD73}"/>
              </a:ext>
            </a:extLst>
          </p:cNvPr>
          <p:cNvSpPr txBox="1">
            <a:spLocks noChangeArrowheads="1"/>
          </p:cNvSpPr>
          <p:nvPr/>
        </p:nvSpPr>
        <p:spPr bwMode="auto">
          <a:xfrm>
            <a:off x="5175250" y="5346700"/>
            <a:ext cx="23622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2000">
                <a:solidFill>
                  <a:srgbClr val="FDEADA"/>
                </a:solidFill>
              </a:rPr>
              <a:t>MIZ1 – nový prot.</a:t>
            </a:r>
          </a:p>
          <a:p>
            <a:pPr eaLnBrk="1" hangingPunct="1">
              <a:spcBef>
                <a:spcPct val="0"/>
              </a:spcBef>
              <a:buClrTx/>
              <a:buFontTx/>
              <a:buNone/>
            </a:pPr>
            <a:r>
              <a:rPr lang="cs-CZ" altLang="cs-CZ" sz="2000">
                <a:solidFill>
                  <a:srgbClr val="FDEADA"/>
                </a:solidFill>
              </a:rPr>
              <a:t>MIZ2 = GNOM!! (ARF-GEF)</a:t>
            </a:r>
          </a:p>
        </p:txBody>
      </p:sp>
      <p:pic>
        <p:nvPicPr>
          <p:cNvPr id="107526" name="Picture 5">
            <a:extLst>
              <a:ext uri="{FF2B5EF4-FFF2-40B4-BE49-F238E27FC236}">
                <a16:creationId xmlns:a16="http://schemas.microsoft.com/office/drawing/2014/main" id="{8CD69DFE-3D7C-D794-2CA7-D3ED74BE5EA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614738" y="2587625"/>
            <a:ext cx="50101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
            <a:extLst>
              <a:ext uri="{FF2B5EF4-FFF2-40B4-BE49-F238E27FC236}">
                <a16:creationId xmlns:a16="http://schemas.microsoft.com/office/drawing/2014/main" id="{028E9BCF-11CD-97C0-5E9E-1B4FC297A1CB}"/>
              </a:ext>
            </a:extLst>
          </p:cNvPr>
          <p:cNvSpPr txBox="1">
            <a:spLocks noChangeArrowheads="1"/>
          </p:cNvSpPr>
          <p:nvPr/>
        </p:nvSpPr>
        <p:spPr bwMode="auto">
          <a:xfrm>
            <a:off x="466725" y="-303213"/>
            <a:ext cx="82296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Světelný stres, tma a ontogeneze</a:t>
            </a:r>
          </a:p>
        </p:txBody>
      </p:sp>
      <p:sp>
        <p:nvSpPr>
          <p:cNvPr id="109571" name="Text Box 2">
            <a:extLst>
              <a:ext uri="{FF2B5EF4-FFF2-40B4-BE49-F238E27FC236}">
                <a16:creationId xmlns:a16="http://schemas.microsoft.com/office/drawing/2014/main" id="{8150AA18-E162-2E9F-EAB5-D8FCD174661B}"/>
              </a:ext>
            </a:extLst>
          </p:cNvPr>
          <p:cNvSpPr txBox="1">
            <a:spLocks noChangeArrowheads="1"/>
          </p:cNvSpPr>
          <p:nvPr/>
        </p:nvSpPr>
        <p:spPr bwMode="auto">
          <a:xfrm>
            <a:off x="457200" y="993775"/>
            <a:ext cx="45323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DEADA"/>
              </a:buClr>
              <a:buFont typeface="Arial" panose="020B0604020202020204" pitchFamily="34" charset="0"/>
              <a:buChar char="•"/>
            </a:pPr>
            <a:r>
              <a:rPr lang="cs-CZ" altLang="cs-CZ" sz="2800">
                <a:solidFill>
                  <a:srgbClr val="FDEADA"/>
                </a:solidFill>
              </a:rPr>
              <a:t>Tma: viz fotomorfogeneze – (de)etiolace</a:t>
            </a:r>
          </a:p>
          <a:p>
            <a:pPr eaLnBrk="1" hangingPunct="1">
              <a:spcBef>
                <a:spcPts val="700"/>
              </a:spcBef>
              <a:buClr>
                <a:srgbClr val="FDEADA"/>
              </a:buClr>
              <a:buFont typeface="Arial" panose="020B0604020202020204" pitchFamily="34" charset="0"/>
              <a:buChar char="•"/>
            </a:pPr>
            <a:r>
              <a:rPr lang="cs-CZ" altLang="cs-CZ" sz="2800">
                <a:solidFill>
                  <a:srgbClr val="FDEADA"/>
                </a:solidFill>
              </a:rPr>
              <a:t>Světlo: </a:t>
            </a:r>
          </a:p>
          <a:p>
            <a:pPr lvl="1" eaLnBrk="1" hangingPunct="1">
              <a:spcBef>
                <a:spcPts val="600"/>
              </a:spcBef>
              <a:buClr>
                <a:srgbClr val="FDEADA"/>
              </a:buClr>
              <a:buFont typeface="Arial" panose="020B0604020202020204" pitchFamily="34" charset="0"/>
              <a:buChar char="–"/>
            </a:pPr>
            <a:r>
              <a:rPr lang="cs-CZ" altLang="cs-CZ" sz="2400">
                <a:solidFill>
                  <a:srgbClr val="FDEADA"/>
                </a:solidFill>
              </a:rPr>
              <a:t>Sun/shade phenotypes</a:t>
            </a:r>
          </a:p>
          <a:p>
            <a:pPr lvl="1" eaLnBrk="1" hangingPunct="1">
              <a:spcBef>
                <a:spcPts val="500"/>
              </a:spcBef>
              <a:buClr>
                <a:srgbClr val="FDEADA"/>
              </a:buClr>
              <a:buFont typeface="Arial" panose="020B0604020202020204" pitchFamily="34" charset="0"/>
              <a:buChar char="–"/>
            </a:pPr>
            <a:r>
              <a:rPr lang="cs-CZ" altLang="cs-CZ" sz="2400">
                <a:solidFill>
                  <a:srgbClr val="FDEADA"/>
                </a:solidFill>
              </a:rPr>
              <a:t>UVB fotomorfogeneze – žádá UVR8</a:t>
            </a:r>
            <a:r>
              <a:rPr lang="cs-CZ" altLang="cs-CZ" sz="2000">
                <a:solidFill>
                  <a:srgbClr val="FDEADA"/>
                </a:solidFill>
              </a:rPr>
              <a:t> (seven-bladed propeller protein) </a:t>
            </a:r>
            <a:r>
              <a:rPr lang="cs-CZ" altLang="cs-CZ" sz="2400">
                <a:solidFill>
                  <a:srgbClr val="FDEADA"/>
                </a:solidFill>
              </a:rPr>
              <a:t>a COP1 (</a:t>
            </a:r>
            <a:r>
              <a:rPr lang="cs-CZ" altLang="cs-CZ" sz="2000">
                <a:solidFill>
                  <a:srgbClr val="FDEADA"/>
                </a:solidFill>
              </a:rPr>
              <a:t>E3 ubiquitin ligase)</a:t>
            </a:r>
          </a:p>
        </p:txBody>
      </p:sp>
      <p:pic>
        <p:nvPicPr>
          <p:cNvPr id="109572" name="Picture 3">
            <a:extLst>
              <a:ext uri="{FF2B5EF4-FFF2-40B4-BE49-F238E27FC236}">
                <a16:creationId xmlns:a16="http://schemas.microsoft.com/office/drawing/2014/main" id="{ADEC50C9-CFDD-BB2B-C17E-410BCA9380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3275" y="709613"/>
            <a:ext cx="283368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9573" name="Rectangle 4">
            <a:extLst>
              <a:ext uri="{FF2B5EF4-FFF2-40B4-BE49-F238E27FC236}">
                <a16:creationId xmlns:a16="http://schemas.microsoft.com/office/drawing/2014/main" id="{922562F3-AF38-499F-1B3E-E6D0D20EB355}"/>
              </a:ext>
            </a:extLst>
          </p:cNvPr>
          <p:cNvSpPr>
            <a:spLocks noChangeArrowheads="1"/>
          </p:cNvSpPr>
          <p:nvPr/>
        </p:nvSpPr>
        <p:spPr bwMode="auto">
          <a:xfrm>
            <a:off x="338138" y="4370388"/>
            <a:ext cx="504825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en-US" altLang="cs-CZ" sz="1200">
                <a:solidFill>
                  <a:srgbClr val="FDEADA"/>
                </a:solidFill>
              </a:rPr>
              <a:t>UVR8-dependent acclimation to UV-B and its importance for survival under simulated sunlight. (</a:t>
            </a:r>
            <a:r>
              <a:rPr lang="en-US" altLang="cs-CZ" sz="1200" b="1">
                <a:solidFill>
                  <a:srgbClr val="FDEADA"/>
                </a:solidFill>
              </a:rPr>
              <a:t>A</a:t>
            </a:r>
            <a:r>
              <a:rPr lang="en-US" altLang="cs-CZ" sz="1200">
                <a:solidFill>
                  <a:srgbClr val="FDEADA"/>
                </a:solidFill>
              </a:rPr>
              <a:t>) </a:t>
            </a:r>
            <a:r>
              <a:rPr lang="en-US" altLang="cs-CZ" sz="1200" i="1">
                <a:solidFill>
                  <a:srgbClr val="FDEADA"/>
                </a:solidFill>
              </a:rPr>
              <a:t>Arabidopsis</a:t>
            </a:r>
            <a:r>
              <a:rPr lang="en-US" altLang="cs-CZ" sz="1200">
                <a:solidFill>
                  <a:srgbClr val="FDEADA"/>
                </a:solidFill>
              </a:rPr>
              <a:t> seedlings were grown for 7 days under white light (a, b, c; non-acclimated) or white light supplemented with narrowband UV-B (d, e, f; acclimated). Seedlings were then irradiated for 1 h (b, e) and 2 h (c, f) with broadband UV-B under a WG305 cutoff filter, or subjected to a 2 h mock treatment (a, d) under a WG345 filter (-UV-B). Treated seedlings were further grown for 7 days under standard conditions without UV-B before the picture was taken. (</a:t>
            </a:r>
            <a:r>
              <a:rPr lang="en-US" altLang="cs-CZ" sz="1200" b="1">
                <a:solidFill>
                  <a:srgbClr val="FDEADA"/>
                </a:solidFill>
              </a:rPr>
              <a:t>B</a:t>
            </a:r>
            <a:r>
              <a:rPr lang="en-US" altLang="cs-CZ" sz="1200">
                <a:solidFill>
                  <a:srgbClr val="FDEADA"/>
                </a:solidFill>
              </a:rPr>
              <a:t>) Here, 25-day-old plants grown in sunlight simulators under realistic conditions (+UV) or with the UV portion specifically filtered out (-UV). (</a:t>
            </a:r>
            <a:r>
              <a:rPr lang="en-US" altLang="cs-CZ" sz="1200" b="1">
                <a:solidFill>
                  <a:srgbClr val="FDEADA"/>
                </a:solidFill>
              </a:rPr>
              <a:t>C</a:t>
            </a:r>
            <a:r>
              <a:rPr lang="en-US" altLang="cs-CZ" sz="1200">
                <a:solidFill>
                  <a:srgbClr val="FDEADA"/>
                </a:solidFill>
              </a:rPr>
              <a:t>) Close up of 27-day-old single plants grown under +UV conditions. WT=Ws/</a:t>
            </a:r>
            <a:r>
              <a:rPr lang="en-US" altLang="cs-CZ" sz="1200" i="1">
                <a:solidFill>
                  <a:srgbClr val="FDEADA"/>
                </a:solidFill>
              </a:rPr>
              <a:t>Pro</a:t>
            </a:r>
            <a:r>
              <a:rPr lang="en-US" altLang="cs-CZ" sz="1200" i="1" baseline="-25000">
                <a:solidFill>
                  <a:srgbClr val="FDEADA"/>
                </a:solidFill>
              </a:rPr>
              <a:t>HY5</a:t>
            </a:r>
            <a:r>
              <a:rPr lang="en-US" altLang="cs-CZ" sz="1200">
                <a:solidFill>
                  <a:srgbClr val="FDEADA"/>
                </a:solidFill>
              </a:rPr>
              <a:t>:</a:t>
            </a:r>
            <a:r>
              <a:rPr lang="en-US" altLang="cs-CZ" sz="1200" i="1">
                <a:solidFill>
                  <a:srgbClr val="FDEADA"/>
                </a:solidFill>
              </a:rPr>
              <a:t>Luc+</a:t>
            </a:r>
            <a:r>
              <a:rPr lang="en-US" altLang="cs-CZ" sz="1200">
                <a:solidFill>
                  <a:srgbClr val="FDEADA"/>
                </a:solidFill>
              </a:rPr>
              <a:t>, Ox no. 2/no. 3=</a:t>
            </a:r>
            <a:r>
              <a:rPr lang="en-US" altLang="cs-CZ" sz="1200" i="1">
                <a:solidFill>
                  <a:srgbClr val="FDEADA"/>
                </a:solidFill>
              </a:rPr>
              <a:t>Pro</a:t>
            </a:r>
            <a:r>
              <a:rPr lang="en-US" altLang="cs-CZ" sz="1200" i="1" baseline="-25000">
                <a:solidFill>
                  <a:srgbClr val="FDEADA"/>
                </a:solidFill>
              </a:rPr>
              <a:t>35S</a:t>
            </a:r>
            <a:r>
              <a:rPr lang="en-US" altLang="cs-CZ" sz="1200">
                <a:solidFill>
                  <a:srgbClr val="FDEADA"/>
                </a:solidFill>
              </a:rPr>
              <a:t>:</a:t>
            </a:r>
            <a:r>
              <a:rPr lang="en-US" altLang="cs-CZ" sz="1200" i="1">
                <a:solidFill>
                  <a:srgbClr val="FDEADA"/>
                </a:solidFill>
              </a:rPr>
              <a:t>UVR8</a:t>
            </a:r>
            <a:r>
              <a:rPr lang="en-US" altLang="cs-CZ" sz="1200">
                <a:solidFill>
                  <a:srgbClr val="FDEADA"/>
                </a:solidFill>
              </a:rPr>
              <a:t> in WT, lines 2 and 3.</a:t>
            </a:r>
          </a:p>
        </p:txBody>
      </p:sp>
      <p:sp>
        <p:nvSpPr>
          <p:cNvPr id="109574" name="Text Box 5">
            <a:extLst>
              <a:ext uri="{FF2B5EF4-FFF2-40B4-BE49-F238E27FC236}">
                <a16:creationId xmlns:a16="http://schemas.microsoft.com/office/drawing/2014/main" id="{FBF373E5-DB6B-806D-9DF2-7BCB81B567F0}"/>
              </a:ext>
            </a:extLst>
          </p:cNvPr>
          <p:cNvSpPr txBox="1">
            <a:spLocks noChangeArrowheads="1"/>
          </p:cNvSpPr>
          <p:nvPr/>
        </p:nvSpPr>
        <p:spPr bwMode="auto">
          <a:xfrm>
            <a:off x="8770938" y="503238"/>
            <a:ext cx="246062"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eaVert"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en-US" altLang="cs-CZ" sz="1000">
                <a:solidFill>
                  <a:srgbClr val="FDEADA"/>
                </a:solidFill>
              </a:rPr>
              <a:t>The EMBO Journal (2009) 28, 591 - 601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1">
            <a:extLst>
              <a:ext uri="{FF2B5EF4-FFF2-40B4-BE49-F238E27FC236}">
                <a16:creationId xmlns:a16="http://schemas.microsoft.com/office/drawing/2014/main" id="{CB7E226B-2E15-B96B-0F16-EAFCBB123C90}"/>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Hypoxie, zaplavení…</a:t>
            </a:r>
          </a:p>
        </p:txBody>
      </p:sp>
      <p:sp>
        <p:nvSpPr>
          <p:cNvPr id="111619" name="Text Box 2">
            <a:extLst>
              <a:ext uri="{FF2B5EF4-FFF2-40B4-BE49-F238E27FC236}">
                <a16:creationId xmlns:a16="http://schemas.microsoft.com/office/drawing/2014/main" id="{2F84BB8B-F62A-6ACE-EBA0-6899B9EE2D8C}"/>
              </a:ext>
            </a:extLst>
          </p:cNvPr>
          <p:cNvSpPr txBox="1">
            <a:spLocks noChangeArrowheads="1"/>
          </p:cNvSpPr>
          <p:nvPr/>
        </p:nvSpPr>
        <p:spPr bwMode="auto">
          <a:xfrm>
            <a:off x="457200" y="1243013"/>
            <a:ext cx="4294188"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DEADA"/>
              </a:buClr>
              <a:buFont typeface="Arial" panose="020B0604020202020204" pitchFamily="34" charset="0"/>
              <a:buChar char="•"/>
            </a:pPr>
            <a:r>
              <a:rPr lang="cs-CZ" altLang="cs-CZ">
                <a:solidFill>
                  <a:srgbClr val="FDEADA"/>
                </a:solidFill>
              </a:rPr>
              <a:t>Adaptace: vodní rostliny – např. aerenchym (umí i kukuřice!)</a:t>
            </a:r>
          </a:p>
          <a:p>
            <a:pPr lvl="1" eaLnBrk="1" hangingPunct="1">
              <a:buClr>
                <a:srgbClr val="FDEADA"/>
              </a:buClr>
              <a:buFont typeface="Arial" panose="020B0604020202020204" pitchFamily="34" charset="0"/>
              <a:buChar char="–"/>
            </a:pPr>
            <a:r>
              <a:rPr lang="cs-CZ" altLang="cs-CZ">
                <a:solidFill>
                  <a:srgbClr val="FDEADA"/>
                </a:solidFill>
              </a:rPr>
              <a:t>Specifická xyloglukan endo-transglykosylasa induk. etylénem</a:t>
            </a:r>
          </a:p>
          <a:p>
            <a:pPr eaLnBrk="1" hangingPunct="1">
              <a:buClr>
                <a:srgbClr val="FDEADA"/>
              </a:buClr>
              <a:buFont typeface="Arial" panose="020B0604020202020204" pitchFamily="34" charset="0"/>
              <a:buChar char="•"/>
            </a:pPr>
            <a:r>
              <a:rPr lang="cs-CZ" altLang="cs-CZ">
                <a:solidFill>
                  <a:srgbClr val="FDEADA"/>
                </a:solidFill>
              </a:rPr>
              <a:t>Arabidopsis:</a:t>
            </a:r>
          </a:p>
          <a:p>
            <a:pPr lvl="1" eaLnBrk="1" hangingPunct="1">
              <a:buClr>
                <a:srgbClr val="FDEADA"/>
              </a:buClr>
              <a:buFont typeface="Arial" panose="020B0604020202020204" pitchFamily="34" charset="0"/>
              <a:buChar char="–"/>
            </a:pPr>
            <a:r>
              <a:rPr lang="cs-CZ" altLang="cs-CZ">
                <a:solidFill>
                  <a:srgbClr val="FDEADA"/>
                </a:solidFill>
              </a:rPr>
              <a:t>Indukce ADH (jen) v kořenech</a:t>
            </a:r>
          </a:p>
          <a:p>
            <a:pPr lvl="1" eaLnBrk="1" hangingPunct="1">
              <a:buClr>
                <a:srgbClr val="FDEADA"/>
              </a:buClr>
              <a:buFont typeface="Arial" panose="020B0604020202020204" pitchFamily="34" charset="0"/>
              <a:buChar char="–"/>
            </a:pPr>
            <a:r>
              <a:rPr lang="cs-CZ" altLang="cs-CZ">
                <a:solidFill>
                  <a:srgbClr val="FDEADA"/>
                </a:solidFill>
              </a:rPr>
              <a:t>COP9 signalosom i zde!</a:t>
            </a:r>
          </a:p>
        </p:txBody>
      </p:sp>
      <p:pic>
        <p:nvPicPr>
          <p:cNvPr id="111620" name="Picture 3">
            <a:extLst>
              <a:ext uri="{FF2B5EF4-FFF2-40B4-BE49-F238E27FC236}">
                <a16:creationId xmlns:a16="http://schemas.microsoft.com/office/drawing/2014/main" id="{C37FF8D0-448A-C23D-29A0-E877872BB3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2700" y="935038"/>
            <a:ext cx="34639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1621" name="Picture 4">
            <a:extLst>
              <a:ext uri="{FF2B5EF4-FFF2-40B4-BE49-F238E27FC236}">
                <a16:creationId xmlns:a16="http://schemas.microsoft.com/office/drawing/2014/main" id="{E425EA45-23AF-8DF8-BBEF-8BF22D41A2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1875" y="6421438"/>
            <a:ext cx="24669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1">
            <a:extLst>
              <a:ext uri="{FF2B5EF4-FFF2-40B4-BE49-F238E27FC236}">
                <a16:creationId xmlns:a16="http://schemas.microsoft.com/office/drawing/2014/main" id="{FD439F7F-DF46-1C63-230E-F7BD3C321F7B}"/>
              </a:ext>
            </a:extLst>
          </p:cNvPr>
          <p:cNvSpPr txBox="1">
            <a:spLocks noChangeArrowheads="1"/>
          </p:cNvSpPr>
          <p:nvPr/>
        </p:nvSpPr>
        <p:spPr bwMode="auto">
          <a:xfrm>
            <a:off x="466725"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Chlad, mráz, horko…</a:t>
            </a:r>
          </a:p>
        </p:txBody>
      </p:sp>
      <p:sp>
        <p:nvSpPr>
          <p:cNvPr id="113667" name="Text Box 2">
            <a:extLst>
              <a:ext uri="{FF2B5EF4-FFF2-40B4-BE49-F238E27FC236}">
                <a16:creationId xmlns:a16="http://schemas.microsoft.com/office/drawing/2014/main" id="{14182873-AA8B-3A23-AAD1-D90FE2C4C94D}"/>
              </a:ext>
            </a:extLst>
          </p:cNvPr>
          <p:cNvSpPr txBox="1">
            <a:spLocks noChangeArrowheads="1"/>
          </p:cNvSpPr>
          <p:nvPr/>
        </p:nvSpPr>
        <p:spPr bwMode="auto">
          <a:xfrm>
            <a:off x="0" y="984250"/>
            <a:ext cx="5722938"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2F2F2"/>
              </a:buClr>
              <a:buFont typeface="Arial" panose="020B0604020202020204" pitchFamily="34" charset="0"/>
              <a:buChar char="•"/>
            </a:pPr>
            <a:r>
              <a:rPr lang="cs-CZ" altLang="cs-CZ" sz="2800">
                <a:solidFill>
                  <a:srgbClr val="F2F2F2"/>
                </a:solidFill>
              </a:rPr>
              <a:t>Viz aklimace – příklad s CBF transkripčním faktorem, (DREB/CBF)</a:t>
            </a:r>
          </a:p>
          <a:p>
            <a:pPr eaLnBrk="1" hangingPunct="1">
              <a:spcBef>
                <a:spcPts val="700"/>
              </a:spcBef>
              <a:buClr>
                <a:srgbClr val="F2F2F2"/>
              </a:buClr>
              <a:buFont typeface="Arial" panose="020B0604020202020204" pitchFamily="34" charset="0"/>
              <a:buChar char="•"/>
            </a:pPr>
            <a:r>
              <a:rPr lang="cs-CZ" altLang="cs-CZ" sz="2800">
                <a:solidFill>
                  <a:srgbClr val="F2F2F2"/>
                </a:solidFill>
              </a:rPr>
              <a:t>Specifické transkripční programy – chladový/mrazový stres</a:t>
            </a:r>
          </a:p>
          <a:p>
            <a:pPr eaLnBrk="1" hangingPunct="1">
              <a:spcBef>
                <a:spcPts val="700"/>
              </a:spcBef>
              <a:buClr>
                <a:srgbClr val="F2F2F2"/>
              </a:buClr>
              <a:buFont typeface="Arial" panose="020B0604020202020204" pitchFamily="34" charset="0"/>
              <a:buChar char="•"/>
            </a:pPr>
            <a:r>
              <a:rPr lang="cs-CZ" altLang="cs-CZ" sz="2800">
                <a:solidFill>
                  <a:srgbClr val="F2F2F2"/>
                </a:solidFill>
              </a:rPr>
              <a:t>Indukovány též dehydriny (chaperoniny) – „obecná stresová odpověď“? </a:t>
            </a:r>
          </a:p>
        </p:txBody>
      </p:sp>
      <p:pic>
        <p:nvPicPr>
          <p:cNvPr id="113668" name="Picture 3">
            <a:extLst>
              <a:ext uri="{FF2B5EF4-FFF2-40B4-BE49-F238E27FC236}">
                <a16:creationId xmlns:a16="http://schemas.microsoft.com/office/drawing/2014/main" id="{39DF3CA4-8E2B-5D1D-EF85-90EF19AD51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8813" y="873125"/>
            <a:ext cx="29527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3669" name="Rectangle 4">
            <a:extLst>
              <a:ext uri="{FF2B5EF4-FFF2-40B4-BE49-F238E27FC236}">
                <a16:creationId xmlns:a16="http://schemas.microsoft.com/office/drawing/2014/main" id="{7CEA943E-1021-C2B1-1921-8D1B3B19CAB7}"/>
              </a:ext>
            </a:extLst>
          </p:cNvPr>
          <p:cNvSpPr>
            <a:spLocks noChangeArrowheads="1"/>
          </p:cNvSpPr>
          <p:nvPr/>
        </p:nvSpPr>
        <p:spPr bwMode="auto">
          <a:xfrm>
            <a:off x="622300" y="5176838"/>
            <a:ext cx="4572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en-US" altLang="cs-CZ" sz="1000">
                <a:solidFill>
                  <a:srgbClr val="F2F2F2"/>
                </a:solidFill>
              </a:rPr>
              <a:t>Freezing survival of wild-type and </a:t>
            </a:r>
            <a:r>
              <a:rPr lang="en-US" altLang="cs-CZ" sz="1000" i="1">
                <a:solidFill>
                  <a:srgbClr val="F2F2F2"/>
                </a:solidFill>
              </a:rPr>
              <a:t>esk1</a:t>
            </a:r>
            <a:r>
              <a:rPr lang="en-US" altLang="cs-CZ" sz="1000">
                <a:solidFill>
                  <a:srgbClr val="F2F2F2"/>
                </a:solidFill>
              </a:rPr>
              <a:t> plants. (</a:t>
            </a:r>
            <a:r>
              <a:rPr lang="en-US" altLang="cs-CZ" sz="1000" i="1">
                <a:solidFill>
                  <a:srgbClr val="F2F2F2"/>
                </a:solidFill>
              </a:rPr>
              <a:t>A</a:t>
            </a:r>
            <a:r>
              <a:rPr lang="en-US" altLang="cs-CZ" sz="1000">
                <a:solidFill>
                  <a:srgbClr val="F2F2F2"/>
                </a:solidFill>
              </a:rPr>
              <a:t>) Nonacclimated wild-type (</a:t>
            </a:r>
            <a:r>
              <a:rPr lang="en-US" altLang="cs-CZ" sz="1000" i="1">
                <a:solidFill>
                  <a:srgbClr val="F2F2F2"/>
                </a:solidFill>
              </a:rPr>
              <a:t>Left</a:t>
            </a:r>
            <a:r>
              <a:rPr lang="en-US" altLang="cs-CZ" sz="1000">
                <a:solidFill>
                  <a:srgbClr val="F2F2F2"/>
                </a:solidFill>
              </a:rPr>
              <a:t>) and </a:t>
            </a:r>
            <a:r>
              <a:rPr lang="en-US" altLang="cs-CZ" sz="1000" i="1">
                <a:solidFill>
                  <a:srgbClr val="F2F2F2"/>
                </a:solidFill>
              </a:rPr>
              <a:t>esk1</a:t>
            </a:r>
            <a:r>
              <a:rPr lang="en-US" altLang="cs-CZ" sz="1000">
                <a:solidFill>
                  <a:srgbClr val="F2F2F2"/>
                </a:solidFill>
              </a:rPr>
              <a:t> plants were frozen at −8°C under the protocol described under </a:t>
            </a:r>
            <a:r>
              <a:rPr lang="en-US" altLang="cs-CZ" sz="1000" i="1">
                <a:solidFill>
                  <a:srgbClr val="F2F2F2"/>
                </a:solidFill>
              </a:rPr>
              <a:t>Methods</a:t>
            </a:r>
            <a:r>
              <a:rPr lang="en-US" altLang="cs-CZ" sz="1000">
                <a:solidFill>
                  <a:srgbClr val="F2F2F2"/>
                </a:solidFill>
              </a:rPr>
              <a:t>. (</a:t>
            </a:r>
            <a:r>
              <a:rPr lang="en-US" altLang="cs-CZ" sz="1000" i="1">
                <a:solidFill>
                  <a:srgbClr val="F2F2F2"/>
                </a:solidFill>
              </a:rPr>
              <a:t>B</a:t>
            </a:r>
            <a:r>
              <a:rPr lang="en-US" altLang="cs-CZ" sz="1000">
                <a:solidFill>
                  <a:srgbClr val="F2F2F2"/>
                </a:solidFill>
              </a:rPr>
              <a:t>) Percent survival of nonacclimated and acclimated plants after freezing to different temperatures. Nonacclimated wild-type (•) and </a:t>
            </a:r>
            <a:r>
              <a:rPr lang="en-US" altLang="cs-CZ" sz="1000" i="1">
                <a:solidFill>
                  <a:srgbClr val="F2F2F2"/>
                </a:solidFill>
              </a:rPr>
              <a:t>esk1</a:t>
            </a:r>
            <a:r>
              <a:rPr lang="en-US" altLang="cs-CZ" sz="1000">
                <a:solidFill>
                  <a:srgbClr val="F2F2F2"/>
                </a:solidFill>
              </a:rPr>
              <a:t> (○) were frozen in a temperature-controlled chamber as described under </a:t>
            </a:r>
            <a:r>
              <a:rPr lang="en-US" altLang="cs-CZ" sz="1000" i="1">
                <a:solidFill>
                  <a:srgbClr val="F2F2F2"/>
                </a:solidFill>
              </a:rPr>
              <a:t>Methods</a:t>
            </a:r>
            <a:r>
              <a:rPr lang="en-US" altLang="cs-CZ" sz="1000">
                <a:solidFill>
                  <a:srgbClr val="F2F2F2"/>
                </a:solidFill>
              </a:rPr>
              <a:t>. At the temperatures shown, samples of plants were removed from the chamber, allowed to recover, and scored for survival. Alternatively, wild-type (▪) and </a:t>
            </a:r>
            <a:r>
              <a:rPr lang="en-US" altLang="cs-CZ" sz="1000" i="1">
                <a:solidFill>
                  <a:srgbClr val="F2F2F2"/>
                </a:solidFill>
              </a:rPr>
              <a:t>esk1</a:t>
            </a:r>
            <a:r>
              <a:rPr lang="en-US" altLang="cs-CZ" sz="1000">
                <a:solidFill>
                  <a:srgbClr val="F2F2F2"/>
                </a:solidFill>
              </a:rPr>
              <a:t> (□) plants were cold acclimated at 4°C for 2 days before being subjected to the same freezing test. The data are means ± SE for three separate experiments. </a:t>
            </a:r>
          </a:p>
        </p:txBody>
      </p:sp>
      <p:sp>
        <p:nvSpPr>
          <p:cNvPr id="113670" name="Rectangle 5">
            <a:extLst>
              <a:ext uri="{FF2B5EF4-FFF2-40B4-BE49-F238E27FC236}">
                <a16:creationId xmlns:a16="http://schemas.microsoft.com/office/drawing/2014/main" id="{84BD5F49-F010-AF98-AC93-58924FF5F557}"/>
              </a:ext>
            </a:extLst>
          </p:cNvPr>
          <p:cNvSpPr>
            <a:spLocks noChangeArrowheads="1"/>
          </p:cNvSpPr>
          <p:nvPr/>
        </p:nvSpPr>
        <p:spPr bwMode="auto">
          <a:xfrm>
            <a:off x="4503738" y="6273800"/>
            <a:ext cx="5105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1600">
                <a:solidFill>
                  <a:srgbClr val="F2F2F2"/>
                </a:solidFill>
              </a:rPr>
              <a:t>Eskimo1</a:t>
            </a:r>
          </a:p>
          <a:p>
            <a:pPr eaLnBrk="1" hangingPunct="1">
              <a:spcBef>
                <a:spcPct val="0"/>
              </a:spcBef>
              <a:buClrTx/>
              <a:buFontTx/>
              <a:buNone/>
            </a:pPr>
            <a:r>
              <a:rPr lang="cs-CZ" altLang="cs-CZ" sz="1600">
                <a:solidFill>
                  <a:srgbClr val="F2F2F2"/>
                </a:solidFill>
              </a:rPr>
              <a:t>konstitutivní mrazová tolerance, akumulace Pro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1">
            <a:extLst>
              <a:ext uri="{FF2B5EF4-FFF2-40B4-BE49-F238E27FC236}">
                <a16:creationId xmlns:a16="http://schemas.microsoft.com/office/drawing/2014/main" id="{EFDB09AB-765D-6527-BC6D-F28F090BD7B3}"/>
              </a:ext>
            </a:extLst>
          </p:cNvPr>
          <p:cNvSpPr txBox="1">
            <a:spLocks noChangeArrowheads="1"/>
          </p:cNvSpPr>
          <p:nvPr/>
        </p:nvSpPr>
        <p:spPr bwMode="auto">
          <a:xfrm>
            <a:off x="466725" y="0"/>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Chlad, mráz, horko…</a:t>
            </a:r>
          </a:p>
        </p:txBody>
      </p:sp>
      <p:sp>
        <p:nvSpPr>
          <p:cNvPr id="115715" name="Text Box 2">
            <a:extLst>
              <a:ext uri="{FF2B5EF4-FFF2-40B4-BE49-F238E27FC236}">
                <a16:creationId xmlns:a16="http://schemas.microsoft.com/office/drawing/2014/main" id="{41FF928C-65E8-2FCC-AEF4-6CD29734C089}"/>
              </a:ext>
            </a:extLst>
          </p:cNvPr>
          <p:cNvSpPr txBox="1">
            <a:spLocks noChangeArrowheads="1"/>
          </p:cNvSpPr>
          <p:nvPr/>
        </p:nvSpPr>
        <p:spPr bwMode="auto">
          <a:xfrm>
            <a:off x="0" y="863600"/>
            <a:ext cx="89074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2F2F2"/>
              </a:buClr>
              <a:buFont typeface="Arial" panose="020B0604020202020204" pitchFamily="34" charset="0"/>
              <a:buChar char="•"/>
            </a:pPr>
            <a:r>
              <a:rPr lang="cs-CZ" altLang="cs-CZ" sz="2800">
                <a:solidFill>
                  <a:srgbClr val="F2F2F2"/>
                </a:solidFill>
              </a:rPr>
              <a:t>„Obecná stresová transkripční odpověď“? </a:t>
            </a:r>
          </a:p>
          <a:p>
            <a:pPr eaLnBrk="1" hangingPunct="1">
              <a:spcBef>
                <a:spcPts val="700"/>
              </a:spcBef>
              <a:buClr>
                <a:srgbClr val="F2F2F2"/>
              </a:buClr>
              <a:buFont typeface="Arial" panose="020B0604020202020204" pitchFamily="34" charset="0"/>
              <a:buChar char="•"/>
            </a:pPr>
            <a:r>
              <a:rPr lang="cs-CZ" altLang="cs-CZ" sz="2800">
                <a:solidFill>
                  <a:srgbClr val="F2F2F2"/>
                </a:solidFill>
              </a:rPr>
              <a:t>Výrazný překryv indukovaných genů při různých streseh</a:t>
            </a:r>
          </a:p>
        </p:txBody>
      </p:sp>
      <p:pic>
        <p:nvPicPr>
          <p:cNvPr id="115716" name="Picture 3">
            <a:extLst>
              <a:ext uri="{FF2B5EF4-FFF2-40B4-BE49-F238E27FC236}">
                <a16:creationId xmlns:a16="http://schemas.microsoft.com/office/drawing/2014/main" id="{E215E913-E90A-0E30-79EE-842A3079F0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78038"/>
            <a:ext cx="5311775"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5717" name="Text Box 4">
            <a:extLst>
              <a:ext uri="{FF2B5EF4-FFF2-40B4-BE49-F238E27FC236}">
                <a16:creationId xmlns:a16="http://schemas.microsoft.com/office/drawing/2014/main" id="{53E1FD13-0D5F-FC1E-BF4D-DDCD9130EE9F}"/>
              </a:ext>
            </a:extLst>
          </p:cNvPr>
          <p:cNvSpPr txBox="1">
            <a:spLocks noChangeArrowheads="1"/>
          </p:cNvSpPr>
          <p:nvPr/>
        </p:nvSpPr>
        <p:spPr bwMode="auto">
          <a:xfrm>
            <a:off x="5815013" y="1798638"/>
            <a:ext cx="311308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2400">
                <a:solidFill>
                  <a:srgbClr val="F2F2F2"/>
                </a:solidFill>
              </a:rPr>
              <a:t>CBF/DREB</a:t>
            </a:r>
          </a:p>
          <a:p>
            <a:pPr eaLnBrk="1" hangingPunct="1">
              <a:spcBef>
                <a:spcPct val="0"/>
              </a:spcBef>
              <a:buClrTx/>
              <a:buFontTx/>
              <a:buNone/>
            </a:pPr>
            <a:r>
              <a:rPr lang="cs-CZ" altLang="cs-CZ" sz="2400">
                <a:solidFill>
                  <a:srgbClr val="F2F2F2"/>
                </a:solidFill>
              </a:rPr>
              <a:t>(</a:t>
            </a:r>
            <a:r>
              <a:rPr lang="en-US" altLang="cs-CZ" sz="2400">
                <a:solidFill>
                  <a:srgbClr val="F2F2F2"/>
                </a:solidFill>
              </a:rPr>
              <a:t>C-repeat binding factor/ dehydration responsive element binding factor</a:t>
            </a:r>
            <a:r>
              <a:rPr lang="cs-CZ" altLang="cs-CZ" sz="2400">
                <a:solidFill>
                  <a:srgbClr val="F2F2F2"/>
                </a:solidFill>
              </a:rPr>
              <a:t>)</a:t>
            </a:r>
          </a:p>
          <a:p>
            <a:pPr eaLnBrk="1" hangingPunct="1">
              <a:spcBef>
                <a:spcPct val="0"/>
              </a:spcBef>
              <a:buClrTx/>
              <a:buFontTx/>
              <a:buNone/>
            </a:pPr>
            <a:endParaRPr lang="cs-CZ" altLang="cs-CZ" sz="2400">
              <a:solidFill>
                <a:srgbClr val="F2F2F2"/>
              </a:solidFill>
            </a:endParaRPr>
          </a:p>
          <a:p>
            <a:pPr eaLnBrk="1" hangingPunct="1">
              <a:spcBef>
                <a:spcPct val="0"/>
              </a:spcBef>
              <a:buClrTx/>
              <a:buFontTx/>
              <a:buNone/>
            </a:pPr>
            <a:r>
              <a:rPr lang="cs-CZ" altLang="cs-CZ" sz="2400">
                <a:solidFill>
                  <a:srgbClr val="F2F2F2"/>
                </a:solidFill>
              </a:rPr>
              <a:t>ICE</a:t>
            </a:r>
          </a:p>
          <a:p>
            <a:pPr eaLnBrk="1" hangingPunct="1">
              <a:spcBef>
                <a:spcPct val="0"/>
              </a:spcBef>
              <a:buClrTx/>
              <a:buFontTx/>
              <a:buNone/>
            </a:pPr>
            <a:r>
              <a:rPr lang="cs-CZ" altLang="cs-CZ" sz="2400">
                <a:solidFill>
                  <a:srgbClr val="F2F2F2"/>
                </a:solidFill>
              </a:rPr>
              <a:t>(inducer of CBF expression)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1">
            <a:extLst>
              <a:ext uri="{FF2B5EF4-FFF2-40B4-BE49-F238E27FC236}">
                <a16:creationId xmlns:a16="http://schemas.microsoft.com/office/drawing/2014/main" id="{36DCE4FD-3E04-EE60-A2F4-EC2A57EA8703}"/>
              </a:ext>
            </a:extLst>
          </p:cNvPr>
          <p:cNvSpPr txBox="1">
            <a:spLocks noChangeArrowheads="1"/>
          </p:cNvSpPr>
          <p:nvPr/>
        </p:nvSpPr>
        <p:spPr bwMode="auto">
          <a:xfrm>
            <a:off x="466725"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Mechanický stres</a:t>
            </a:r>
          </a:p>
        </p:txBody>
      </p:sp>
      <p:pic>
        <p:nvPicPr>
          <p:cNvPr id="117763" name="Picture 2">
            <a:extLst>
              <a:ext uri="{FF2B5EF4-FFF2-40B4-BE49-F238E27FC236}">
                <a16:creationId xmlns:a16="http://schemas.microsoft.com/office/drawing/2014/main" id="{D263B85B-E289-BDE8-F7C0-9552DB90D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9325" y="969963"/>
            <a:ext cx="3479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7764" name="Picture 3">
            <a:extLst>
              <a:ext uri="{FF2B5EF4-FFF2-40B4-BE49-F238E27FC236}">
                <a16:creationId xmlns:a16="http://schemas.microsoft.com/office/drawing/2014/main" id="{C333C23D-F14E-ED8A-8D81-BE0C46C155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9513" y="6011863"/>
            <a:ext cx="3848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7765" name="Picture 4">
            <a:extLst>
              <a:ext uri="{FF2B5EF4-FFF2-40B4-BE49-F238E27FC236}">
                <a16:creationId xmlns:a16="http://schemas.microsoft.com/office/drawing/2014/main" id="{125A6DEE-C24B-C59E-19A3-A30557B838C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213" y="1871663"/>
            <a:ext cx="674052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66" name="Text Box 5">
            <a:extLst>
              <a:ext uri="{FF2B5EF4-FFF2-40B4-BE49-F238E27FC236}">
                <a16:creationId xmlns:a16="http://schemas.microsoft.com/office/drawing/2014/main" id="{9AE77EFE-54CB-8991-0141-97C90A97C86C}"/>
              </a:ext>
            </a:extLst>
          </p:cNvPr>
          <p:cNvSpPr txBox="1">
            <a:spLocks noChangeArrowheads="1"/>
          </p:cNvSpPr>
          <p:nvPr/>
        </p:nvSpPr>
        <p:spPr bwMode="auto">
          <a:xfrm>
            <a:off x="7529513" y="2387600"/>
            <a:ext cx="14874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900">
                <a:solidFill>
                  <a:srgbClr val="FDEADA"/>
                </a:solidFill>
                <a:latin typeface="Arial" panose="020B0604020202020204" pitchFamily="34" charset="0"/>
              </a:rPr>
              <a:t>Manipulace habitu:</a:t>
            </a:r>
          </a:p>
          <a:p>
            <a:pPr eaLnBrk="1" hangingPunct="1">
              <a:spcBef>
                <a:spcPct val="0"/>
              </a:spcBef>
              <a:buClrTx/>
              <a:buFontTx/>
              <a:buNone/>
            </a:pPr>
            <a:r>
              <a:rPr lang="cs-CZ" altLang="cs-CZ" sz="900">
                <a:solidFill>
                  <a:srgbClr val="FDEADA"/>
                </a:solidFill>
                <a:latin typeface="Arial" panose="020B0604020202020204" pitchFamily="34" charset="0"/>
              </a:rPr>
              <a:t>krátkodenní podmínky, indukce různě časovaná</a:t>
            </a:r>
          </a:p>
        </p:txBody>
      </p:sp>
      <p:sp>
        <p:nvSpPr>
          <p:cNvPr id="117767" name="Text Box 6">
            <a:extLst>
              <a:ext uri="{FF2B5EF4-FFF2-40B4-BE49-F238E27FC236}">
                <a16:creationId xmlns:a16="http://schemas.microsoft.com/office/drawing/2014/main" id="{E0845F08-78DA-170E-3C14-427AE32C1889}"/>
              </a:ext>
            </a:extLst>
          </p:cNvPr>
          <p:cNvSpPr txBox="1">
            <a:spLocks noChangeArrowheads="1"/>
          </p:cNvSpPr>
          <p:nvPr/>
        </p:nvSpPr>
        <p:spPr bwMode="auto">
          <a:xfrm>
            <a:off x="277813" y="1087438"/>
            <a:ext cx="453072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DEADA"/>
              </a:buClr>
              <a:buFont typeface="Arial" panose="020B0604020202020204" pitchFamily="34" charset="0"/>
              <a:buChar char="•"/>
            </a:pPr>
            <a:r>
              <a:rPr lang="cs-CZ" altLang="cs-CZ" sz="2800">
                <a:solidFill>
                  <a:srgbClr val="FDEADA"/>
                </a:solidFill>
              </a:rPr>
              <a:t>Reakční dřevo jako příklad</a:t>
            </a:r>
          </a:p>
        </p:txBody>
      </p:sp>
      <p:sp>
        <p:nvSpPr>
          <p:cNvPr id="117768" name="Text Box 7">
            <a:extLst>
              <a:ext uri="{FF2B5EF4-FFF2-40B4-BE49-F238E27FC236}">
                <a16:creationId xmlns:a16="http://schemas.microsoft.com/office/drawing/2014/main" id="{32A63226-FE0A-5D8C-F39A-B4AAE485F8B0}"/>
              </a:ext>
            </a:extLst>
          </p:cNvPr>
          <p:cNvSpPr txBox="1">
            <a:spLocks noChangeArrowheads="1"/>
          </p:cNvSpPr>
          <p:nvPr/>
        </p:nvSpPr>
        <p:spPr bwMode="auto">
          <a:xfrm>
            <a:off x="347663" y="5922963"/>
            <a:ext cx="4514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2400">
                <a:solidFill>
                  <a:srgbClr val="FDEADA"/>
                </a:solidFill>
              </a:rPr>
              <a:t>Závisí na transportu auxinu!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
            <a:extLst>
              <a:ext uri="{FF2B5EF4-FFF2-40B4-BE49-F238E27FC236}">
                <a16:creationId xmlns:a16="http://schemas.microsoft.com/office/drawing/2014/main" id="{774306BD-645C-1809-910B-28CBE32C50AF}"/>
              </a:ext>
            </a:extLst>
          </p:cNvPr>
          <p:cNvSpPr txBox="1">
            <a:spLocks noChangeArrowheads="1"/>
          </p:cNvSpPr>
          <p:nvPr/>
        </p:nvSpPr>
        <p:spPr bwMode="auto">
          <a:xfrm>
            <a:off x="466725"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Biotické stresy</a:t>
            </a:r>
          </a:p>
        </p:txBody>
      </p:sp>
      <p:sp>
        <p:nvSpPr>
          <p:cNvPr id="129027" name="Text Box 2">
            <a:extLst>
              <a:ext uri="{FF2B5EF4-FFF2-40B4-BE49-F238E27FC236}">
                <a16:creationId xmlns:a16="http://schemas.microsoft.com/office/drawing/2014/main" id="{0E617376-E533-1C24-800F-EF16F5EDBEEA}"/>
              </a:ext>
            </a:extLst>
          </p:cNvPr>
          <p:cNvSpPr txBox="1">
            <a:spLocks noChangeArrowheads="1"/>
          </p:cNvSpPr>
          <p:nvPr/>
        </p:nvSpPr>
        <p:spPr bwMode="auto">
          <a:xfrm>
            <a:off x="506413" y="11731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DEADA"/>
              </a:buClr>
              <a:buFont typeface="Arial" panose="020B0604020202020204" pitchFamily="34" charset="0"/>
              <a:buChar char="•"/>
            </a:pPr>
            <a:r>
              <a:rPr lang="cs-CZ" altLang="cs-CZ">
                <a:solidFill>
                  <a:srgbClr val="FDEADA"/>
                </a:solidFill>
              </a:rPr>
              <a:t>Patogeni</a:t>
            </a:r>
          </a:p>
          <a:p>
            <a:pPr eaLnBrk="1" hangingPunct="1">
              <a:buClr>
                <a:srgbClr val="FDEADA"/>
              </a:buClr>
              <a:buFont typeface="Arial" panose="020B0604020202020204" pitchFamily="34" charset="0"/>
              <a:buChar char="•"/>
            </a:pPr>
            <a:r>
              <a:rPr lang="cs-CZ" altLang="cs-CZ">
                <a:solidFill>
                  <a:srgbClr val="FDEADA"/>
                </a:solidFill>
              </a:rPr>
              <a:t>Paraziti</a:t>
            </a:r>
          </a:p>
          <a:p>
            <a:pPr eaLnBrk="1" hangingPunct="1">
              <a:buClr>
                <a:srgbClr val="FDEADA"/>
              </a:buClr>
              <a:buFont typeface="Arial" panose="020B0604020202020204" pitchFamily="34" charset="0"/>
              <a:buChar char="•"/>
            </a:pPr>
            <a:r>
              <a:rPr lang="cs-CZ" altLang="cs-CZ">
                <a:solidFill>
                  <a:srgbClr val="FDEADA"/>
                </a:solidFill>
              </a:rPr>
              <a:t>Predátoři (… viz poranění)</a:t>
            </a:r>
          </a:p>
          <a:p>
            <a:pPr eaLnBrk="1" hangingPunct="1">
              <a:buClr>
                <a:srgbClr val="FDEADA"/>
              </a:buClr>
              <a:buFont typeface="Arial" panose="020B0604020202020204" pitchFamily="34" charset="0"/>
              <a:buChar char="•"/>
            </a:pPr>
            <a:r>
              <a:rPr lang="cs-CZ" altLang="cs-CZ">
                <a:solidFill>
                  <a:srgbClr val="FDEADA"/>
                </a:solidFill>
              </a:rPr>
              <a:t>Kompetice </a:t>
            </a:r>
          </a:p>
          <a:p>
            <a:pPr lvl="1" eaLnBrk="1" hangingPunct="1">
              <a:buClr>
                <a:srgbClr val="FDEADA"/>
              </a:buClr>
              <a:buFont typeface="Arial" panose="020B0604020202020204" pitchFamily="34" charset="0"/>
              <a:buChar char="–"/>
            </a:pPr>
            <a:r>
              <a:rPr lang="cs-CZ" altLang="cs-CZ">
                <a:solidFill>
                  <a:srgbClr val="FDEADA"/>
                </a:solidFill>
              </a:rPr>
              <a:t>Viz fotomorfogeneze  (red/far red ratio)</a:t>
            </a:r>
          </a:p>
          <a:p>
            <a:pPr lvl="1" eaLnBrk="1" hangingPunct="1">
              <a:buClr>
                <a:srgbClr val="FDEADA"/>
              </a:buClr>
              <a:buFont typeface="Arial" panose="020B0604020202020204" pitchFamily="34" charset="0"/>
              <a:buChar char="–"/>
            </a:pPr>
            <a:r>
              <a:rPr lang="cs-CZ" altLang="cs-CZ">
                <a:solidFill>
                  <a:srgbClr val="FDEADA"/>
                </a:solidFill>
              </a:rPr>
              <a:t>Viz voda/živiny (kompetice kořenů)</a:t>
            </a:r>
          </a:p>
          <a:p>
            <a:pPr eaLnBrk="1" hangingPunct="1">
              <a:buClr>
                <a:srgbClr val="FDEADA"/>
              </a:buClr>
              <a:buFont typeface="Arial" panose="020B0604020202020204" pitchFamily="34" charset="0"/>
              <a:buNone/>
            </a:pPr>
            <a:endParaRPr lang="cs-CZ" altLang="cs-CZ">
              <a:solidFill>
                <a:srgbClr val="FDEADA"/>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1">
            <a:extLst>
              <a:ext uri="{FF2B5EF4-FFF2-40B4-BE49-F238E27FC236}">
                <a16:creationId xmlns:a16="http://schemas.microsoft.com/office/drawing/2014/main" id="{D2DCCC15-0CF5-C1EF-3B74-AA914A0180BF}"/>
              </a:ext>
            </a:extLst>
          </p:cNvPr>
          <p:cNvSpPr txBox="1">
            <a:spLocks noChangeArrowheads="1"/>
          </p:cNvSpPr>
          <p:nvPr/>
        </p:nvSpPr>
        <p:spPr bwMode="auto">
          <a:xfrm>
            <a:off x="466725" y="-7938"/>
            <a:ext cx="822960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Reakce na patogeny</a:t>
            </a:r>
          </a:p>
        </p:txBody>
      </p:sp>
      <p:sp>
        <p:nvSpPr>
          <p:cNvPr id="131075" name="Text Box 2">
            <a:extLst>
              <a:ext uri="{FF2B5EF4-FFF2-40B4-BE49-F238E27FC236}">
                <a16:creationId xmlns:a16="http://schemas.microsoft.com/office/drawing/2014/main" id="{592B4A3F-D2B5-3EEE-92F6-72765058F3B2}"/>
              </a:ext>
            </a:extLst>
          </p:cNvPr>
          <p:cNvSpPr txBox="1">
            <a:spLocks noChangeArrowheads="1"/>
          </p:cNvSpPr>
          <p:nvPr/>
        </p:nvSpPr>
        <p:spPr bwMode="auto">
          <a:xfrm>
            <a:off x="506413" y="765175"/>
            <a:ext cx="83296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DEADA"/>
              </a:buClr>
              <a:buFont typeface="Arial" panose="020B0604020202020204" pitchFamily="34" charset="0"/>
              <a:buChar char="•"/>
            </a:pPr>
            <a:r>
              <a:rPr lang="cs-CZ" altLang="cs-CZ" sz="2800">
                <a:solidFill>
                  <a:srgbClr val="FDEADA"/>
                </a:solidFill>
              </a:rPr>
              <a:t>Není patogen jako patogen (nekrotrofové x biotrofové)</a:t>
            </a:r>
          </a:p>
          <a:p>
            <a:pPr eaLnBrk="1" hangingPunct="1">
              <a:spcBef>
                <a:spcPts val="700"/>
              </a:spcBef>
              <a:buClr>
                <a:srgbClr val="FDEADA"/>
              </a:buClr>
              <a:buFont typeface="Arial" panose="020B0604020202020204" pitchFamily="34" charset="0"/>
              <a:buChar char="•"/>
            </a:pPr>
            <a:r>
              <a:rPr lang="cs-CZ" altLang="cs-CZ" sz="2800">
                <a:solidFill>
                  <a:srgbClr val="FDEADA"/>
                </a:solidFill>
              </a:rPr>
              <a:t>Hypersenzitivní odpověď (PCD!)</a:t>
            </a:r>
          </a:p>
        </p:txBody>
      </p:sp>
      <p:pic>
        <p:nvPicPr>
          <p:cNvPr id="131076" name="Picture 8" descr="no">
            <a:extLst>
              <a:ext uri="{FF2B5EF4-FFF2-40B4-BE49-F238E27FC236}">
                <a16:creationId xmlns:a16="http://schemas.microsoft.com/office/drawing/2014/main" id="{475B53D9-A081-B082-D313-EF95A6606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5"/>
            <a:ext cx="61817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ovéPole 7">
            <a:extLst>
              <a:ext uri="{FF2B5EF4-FFF2-40B4-BE49-F238E27FC236}">
                <a16:creationId xmlns:a16="http://schemas.microsoft.com/office/drawing/2014/main" id="{EFD02A4F-FD30-F3DA-DCF2-807FB2964C61}"/>
              </a:ext>
            </a:extLst>
          </p:cNvPr>
          <p:cNvSpPr txBox="1">
            <a:spLocks noChangeArrowheads="1"/>
          </p:cNvSpPr>
          <p:nvPr/>
        </p:nvSpPr>
        <p:spPr bwMode="auto">
          <a:xfrm>
            <a:off x="1116013" y="5445125"/>
            <a:ext cx="512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cs-CZ" altLang="cs-CZ" sz="2000">
                <a:latin typeface="Arial" panose="020B0604020202020204" pitchFamily="34" charset="0"/>
                <a:cs typeface="Arial" panose="020B0604020202020204" pitchFamily="34" charset="0"/>
              </a:rPr>
              <a:t>Infekce listu tabáku Pseudomonas syringae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8" descr="http://plen.ku.dk/english/research/molecular_plant_biology/fungal_path/infec_biol/Papillae_barley_520.jpg?size=505x199">
            <a:extLst>
              <a:ext uri="{FF2B5EF4-FFF2-40B4-BE49-F238E27FC236}">
                <a16:creationId xmlns:a16="http://schemas.microsoft.com/office/drawing/2014/main" id="{B139ADCD-5706-D9DB-0A5D-DB5B7F55902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924300" y="3141663"/>
            <a:ext cx="52197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 Box 1">
            <a:extLst>
              <a:ext uri="{FF2B5EF4-FFF2-40B4-BE49-F238E27FC236}">
                <a16:creationId xmlns:a16="http://schemas.microsoft.com/office/drawing/2014/main" id="{8D858871-F349-F3B1-B0D1-C46AC438880F}"/>
              </a:ext>
            </a:extLst>
          </p:cNvPr>
          <p:cNvSpPr txBox="1">
            <a:spLocks noChangeArrowheads="1"/>
          </p:cNvSpPr>
          <p:nvPr/>
        </p:nvSpPr>
        <p:spPr bwMode="auto">
          <a:xfrm>
            <a:off x="466725" y="-7938"/>
            <a:ext cx="822960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Reakce na patogeny</a:t>
            </a:r>
          </a:p>
        </p:txBody>
      </p:sp>
      <p:sp>
        <p:nvSpPr>
          <p:cNvPr id="133124" name="Text Box 2">
            <a:extLst>
              <a:ext uri="{FF2B5EF4-FFF2-40B4-BE49-F238E27FC236}">
                <a16:creationId xmlns:a16="http://schemas.microsoft.com/office/drawing/2014/main" id="{C39EBBFA-A868-06E6-65E1-84DCC9001059}"/>
              </a:ext>
            </a:extLst>
          </p:cNvPr>
          <p:cNvSpPr txBox="1">
            <a:spLocks noChangeArrowheads="1"/>
          </p:cNvSpPr>
          <p:nvPr/>
        </p:nvSpPr>
        <p:spPr bwMode="auto">
          <a:xfrm>
            <a:off x="506413" y="765175"/>
            <a:ext cx="83296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DEADA"/>
              </a:buClr>
              <a:buFont typeface="Arial" panose="020B0604020202020204" pitchFamily="34" charset="0"/>
              <a:buChar char="•"/>
            </a:pPr>
            <a:r>
              <a:rPr lang="cs-CZ" altLang="cs-CZ" sz="2800">
                <a:solidFill>
                  <a:srgbClr val="FDEADA"/>
                </a:solidFill>
              </a:rPr>
              <a:t>Role obratu membrán – obrana před proniknutím patogena (papila)  i autofagie (pro HR)!</a:t>
            </a:r>
          </a:p>
          <a:p>
            <a:pPr eaLnBrk="1" hangingPunct="1">
              <a:spcBef>
                <a:spcPts val="700"/>
              </a:spcBef>
              <a:buClr>
                <a:srgbClr val="FDEADA"/>
              </a:buClr>
            </a:pPr>
            <a:endParaRPr lang="cs-CZ" altLang="cs-CZ" sz="2800">
              <a:solidFill>
                <a:srgbClr val="FDEADA"/>
              </a:solidFill>
            </a:endParaRPr>
          </a:p>
        </p:txBody>
      </p:sp>
      <p:pic>
        <p:nvPicPr>
          <p:cNvPr id="133125" name="Picture 2" descr="http://www.vaxteko.nu/html/sll/slu/vaxtskyddsnotiser/VSN93-4/VN93D05.GIF">
            <a:extLst>
              <a:ext uri="{FF2B5EF4-FFF2-40B4-BE49-F238E27FC236}">
                <a16:creationId xmlns:a16="http://schemas.microsoft.com/office/drawing/2014/main" id="{216E4FDE-70CC-9E48-D01D-D4055DC0DE1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1700213"/>
            <a:ext cx="4462462"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ovéPole 8">
            <a:extLst>
              <a:ext uri="{FF2B5EF4-FFF2-40B4-BE49-F238E27FC236}">
                <a16:creationId xmlns:a16="http://schemas.microsoft.com/office/drawing/2014/main" id="{9FEECA5B-C06E-A860-8D84-227CF602339F}"/>
              </a:ext>
            </a:extLst>
          </p:cNvPr>
          <p:cNvSpPr txBox="1">
            <a:spLocks noChangeArrowheads="1"/>
          </p:cNvSpPr>
          <p:nvPr/>
        </p:nvSpPr>
        <p:spPr bwMode="auto">
          <a:xfrm>
            <a:off x="900113" y="6524625"/>
            <a:ext cx="46132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cs-CZ" altLang="cs-CZ" sz="1000">
                <a:latin typeface="Arial" panose="020B0604020202020204" pitchFamily="34" charset="0"/>
                <a:cs typeface="Arial" panose="020B0604020202020204" pitchFamily="34" charset="0"/>
              </a:rPr>
              <a:t>http://www.vaxteko.nu/html/sll/slu/vaxtskyddsnotiser/VSN93-4/VSN93-4F.HTM</a:t>
            </a:r>
          </a:p>
        </p:txBody>
      </p:sp>
      <p:sp>
        <p:nvSpPr>
          <p:cNvPr id="133127" name="TextovéPole 9">
            <a:extLst>
              <a:ext uri="{FF2B5EF4-FFF2-40B4-BE49-F238E27FC236}">
                <a16:creationId xmlns:a16="http://schemas.microsoft.com/office/drawing/2014/main" id="{8A938B92-CF2E-5F8C-C828-A733D3D39ADA}"/>
              </a:ext>
            </a:extLst>
          </p:cNvPr>
          <p:cNvSpPr txBox="1">
            <a:spLocks noChangeArrowheads="1"/>
          </p:cNvSpPr>
          <p:nvPr/>
        </p:nvSpPr>
        <p:spPr bwMode="auto">
          <a:xfrm>
            <a:off x="5148263" y="1989138"/>
            <a:ext cx="3744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cs-CZ" altLang="cs-CZ">
                <a:latin typeface="Arial" panose="020B0604020202020204" pitchFamily="34" charset="0"/>
                <a:cs typeface="Arial" panose="020B0604020202020204" pitchFamily="34" charset="0"/>
              </a:rPr>
              <a:t>Model –  houba Erysiphe na ječmeni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130" name="Picture 4">
            <a:extLst>
              <a:ext uri="{FF2B5EF4-FFF2-40B4-BE49-F238E27FC236}">
                <a16:creationId xmlns:a16="http://schemas.microsoft.com/office/drawing/2014/main" id="{E93BFB7E-E67E-F56A-F1CB-D013348607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60425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a:extLst>
              <a:ext uri="{FF2B5EF4-FFF2-40B4-BE49-F238E27FC236}">
                <a16:creationId xmlns:a16="http://schemas.microsoft.com/office/drawing/2014/main" id="{6FBF10CE-6AE2-E3EE-1D5D-1F73EB6857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0"/>
            <a:ext cx="5003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4DEBD1A0-A949-5F17-A8AA-8E8680B749F6}"/>
              </a:ext>
            </a:extLst>
          </p:cNvPr>
          <p:cNvSpPr txBox="1"/>
          <p:nvPr/>
        </p:nvSpPr>
        <p:spPr>
          <a:xfrm rot="19633752">
            <a:off x="2607535" y="1869831"/>
            <a:ext cx="1824538" cy="461665"/>
          </a:xfrm>
          <a:prstGeom prst="rect">
            <a:avLst/>
          </a:prstGeom>
          <a:noFill/>
        </p:spPr>
        <p:txBody>
          <a:bodyPr wrap="none" rtlCol="0">
            <a:spAutoFit/>
          </a:bodyPr>
          <a:lstStyle/>
          <a:p>
            <a:r>
              <a:rPr lang="cs-CZ" dirty="0" err="1">
                <a:solidFill>
                  <a:schemeClr val="accent1"/>
                </a:solidFill>
              </a:rPr>
              <a:t>dyszoochorie</a:t>
            </a:r>
            <a:endParaRPr lang="cs-CZ" dirty="0">
              <a:solidFill>
                <a:schemeClr val="accen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
            <a:extLst>
              <a:ext uri="{FF2B5EF4-FFF2-40B4-BE49-F238E27FC236}">
                <a16:creationId xmlns:a16="http://schemas.microsoft.com/office/drawing/2014/main" id="{372D6C51-E390-D1E5-C93F-53B813E98DA1}"/>
              </a:ext>
            </a:extLst>
          </p:cNvPr>
          <p:cNvSpPr txBox="1">
            <a:spLocks noChangeArrowheads="1"/>
          </p:cNvSpPr>
          <p:nvPr/>
        </p:nvSpPr>
        <p:spPr bwMode="auto">
          <a:xfrm>
            <a:off x="466725" y="-7938"/>
            <a:ext cx="822960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Reakce na patogeny</a:t>
            </a:r>
          </a:p>
        </p:txBody>
      </p:sp>
      <p:sp>
        <p:nvSpPr>
          <p:cNvPr id="135171" name="Text Box 2">
            <a:extLst>
              <a:ext uri="{FF2B5EF4-FFF2-40B4-BE49-F238E27FC236}">
                <a16:creationId xmlns:a16="http://schemas.microsoft.com/office/drawing/2014/main" id="{966EAE9F-70CE-A463-E062-9589EF82AEC4}"/>
              </a:ext>
            </a:extLst>
          </p:cNvPr>
          <p:cNvSpPr txBox="1">
            <a:spLocks noChangeArrowheads="1"/>
          </p:cNvSpPr>
          <p:nvPr/>
        </p:nvSpPr>
        <p:spPr bwMode="auto">
          <a:xfrm>
            <a:off x="506413" y="765175"/>
            <a:ext cx="83296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DEADA"/>
              </a:buClr>
              <a:buFont typeface="Arial" panose="020B0604020202020204" pitchFamily="34" charset="0"/>
              <a:buChar char="•"/>
            </a:pPr>
            <a:r>
              <a:rPr lang="cs-CZ" altLang="cs-CZ" sz="2800">
                <a:solidFill>
                  <a:srgbClr val="FDEADA"/>
                </a:solidFill>
              </a:rPr>
              <a:t>Sdílené signální dráhy s oxidativním stresem a reakcí na těžké kovy</a:t>
            </a:r>
          </a:p>
          <a:p>
            <a:pPr eaLnBrk="1" hangingPunct="1">
              <a:spcBef>
                <a:spcPts val="700"/>
              </a:spcBef>
              <a:buClr>
                <a:srgbClr val="FDEADA"/>
              </a:buClr>
            </a:pPr>
            <a:endParaRPr lang="cs-CZ" altLang="cs-CZ" sz="2800">
              <a:solidFill>
                <a:srgbClr val="FDEADA"/>
              </a:solidFill>
            </a:endParaRPr>
          </a:p>
        </p:txBody>
      </p:sp>
      <p:pic>
        <p:nvPicPr>
          <p:cNvPr id="135172" name="Picture 3">
            <a:extLst>
              <a:ext uri="{FF2B5EF4-FFF2-40B4-BE49-F238E27FC236}">
                <a16:creationId xmlns:a16="http://schemas.microsoft.com/office/drawing/2014/main" id="{ABE3A705-B23E-7226-B773-B2CDD3C026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97488" y="2205038"/>
            <a:ext cx="34956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5173" name="Picture 4">
            <a:extLst>
              <a:ext uri="{FF2B5EF4-FFF2-40B4-BE49-F238E27FC236}">
                <a16:creationId xmlns:a16="http://schemas.microsoft.com/office/drawing/2014/main" id="{0B27D1E8-DECC-BEE7-F2D6-30D91C643A8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588" y="2201863"/>
            <a:ext cx="50196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5174" name="Text Box 5">
            <a:extLst>
              <a:ext uri="{FF2B5EF4-FFF2-40B4-BE49-F238E27FC236}">
                <a16:creationId xmlns:a16="http://schemas.microsoft.com/office/drawing/2014/main" id="{C28F76CA-A1B2-2366-84AB-A0F1BFF07BFE}"/>
              </a:ext>
            </a:extLst>
          </p:cNvPr>
          <p:cNvSpPr txBox="1">
            <a:spLocks noChangeArrowheads="1"/>
          </p:cNvSpPr>
          <p:nvPr/>
        </p:nvSpPr>
        <p:spPr bwMode="auto">
          <a:xfrm>
            <a:off x="1349375" y="5473700"/>
            <a:ext cx="26257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2000">
                <a:solidFill>
                  <a:srgbClr val="FDEADA"/>
                </a:solidFill>
              </a:rPr>
              <a:t>Zigzag model (J. Dangl)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1">
            <a:extLst>
              <a:ext uri="{FF2B5EF4-FFF2-40B4-BE49-F238E27FC236}">
                <a16:creationId xmlns:a16="http://schemas.microsoft.com/office/drawing/2014/main" id="{86EA964B-88E6-FCEE-D892-9394F63A93A3}"/>
              </a:ext>
            </a:extLst>
          </p:cNvPr>
          <p:cNvSpPr txBox="1">
            <a:spLocks noChangeArrowheads="1"/>
          </p:cNvSpPr>
          <p:nvPr/>
        </p:nvSpPr>
        <p:spPr bwMode="auto">
          <a:xfrm>
            <a:off x="466725"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Paraziti</a:t>
            </a:r>
          </a:p>
        </p:txBody>
      </p:sp>
      <p:sp>
        <p:nvSpPr>
          <p:cNvPr id="137219" name="Text Box 2">
            <a:extLst>
              <a:ext uri="{FF2B5EF4-FFF2-40B4-BE49-F238E27FC236}">
                <a16:creationId xmlns:a16="http://schemas.microsoft.com/office/drawing/2014/main" id="{720F813F-974B-91AD-B7FF-A9E7B5F3BEB3}"/>
              </a:ext>
            </a:extLst>
          </p:cNvPr>
          <p:cNvSpPr txBox="1">
            <a:spLocks noChangeArrowheads="1"/>
          </p:cNvSpPr>
          <p:nvPr/>
        </p:nvSpPr>
        <p:spPr bwMode="auto">
          <a:xfrm>
            <a:off x="506413" y="963613"/>
            <a:ext cx="822960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600"/>
              </a:spcBef>
              <a:buClr>
                <a:srgbClr val="FDEADA"/>
              </a:buClr>
              <a:buFont typeface="Arial" panose="020B0604020202020204" pitchFamily="34" charset="0"/>
              <a:buChar char="•"/>
            </a:pPr>
            <a:r>
              <a:rPr lang="cs-CZ" altLang="cs-CZ" sz="2400">
                <a:solidFill>
                  <a:srgbClr val="FDEADA"/>
                </a:solidFill>
              </a:rPr>
              <a:t>Hálky jakožto </a:t>
            </a:r>
            <a:r>
              <a:rPr lang="cs-CZ" altLang="cs-CZ" sz="2400">
                <a:solidFill>
                  <a:srgbClr val="B7DEE8"/>
                </a:solidFill>
              </a:rPr>
              <a:t>ontogenetická</a:t>
            </a:r>
            <a:r>
              <a:rPr lang="cs-CZ" altLang="cs-CZ" sz="2400">
                <a:solidFill>
                  <a:srgbClr val="FDEADA"/>
                </a:solidFill>
              </a:rPr>
              <a:t> odpověď na kdeco od hmyzu po mikrorganismy</a:t>
            </a:r>
          </a:p>
          <a:p>
            <a:pPr eaLnBrk="1" hangingPunct="1">
              <a:spcBef>
                <a:spcPts val="600"/>
              </a:spcBef>
              <a:buClr>
                <a:srgbClr val="FDEADA"/>
              </a:buClr>
              <a:buFont typeface="Arial" panose="020B0604020202020204" pitchFamily="34" charset="0"/>
              <a:buChar char="•"/>
            </a:pPr>
            <a:r>
              <a:rPr lang="cs-CZ" altLang="cs-CZ" sz="2400">
                <a:solidFill>
                  <a:srgbClr val="FDEADA"/>
                </a:solidFill>
              </a:rPr>
              <a:t>Částečně manipulace hladin fytohormonů (CK)? + specifické signály??</a:t>
            </a:r>
          </a:p>
          <a:p>
            <a:pPr eaLnBrk="1" hangingPunct="1">
              <a:spcBef>
                <a:spcPts val="600"/>
              </a:spcBef>
              <a:buClr>
                <a:srgbClr val="FDEADA"/>
              </a:buClr>
              <a:buFont typeface="Arial" panose="020B0604020202020204" pitchFamily="34" charset="0"/>
              <a:buChar char="•"/>
            </a:pPr>
            <a:r>
              <a:rPr lang="cs-CZ" altLang="cs-CZ" sz="2400">
                <a:solidFill>
                  <a:srgbClr val="FDEADA"/>
                </a:solidFill>
              </a:rPr>
              <a:t>Rýže: QTL pro „gall midge resistance“ a odolnost k hypoxii kolokalizují??</a:t>
            </a:r>
          </a:p>
        </p:txBody>
      </p:sp>
      <p:pic>
        <p:nvPicPr>
          <p:cNvPr id="137220" name="Picture 3">
            <a:extLst>
              <a:ext uri="{FF2B5EF4-FFF2-40B4-BE49-F238E27FC236}">
                <a16:creationId xmlns:a16="http://schemas.microsoft.com/office/drawing/2014/main" id="{E5ADD647-A356-33AB-FEAA-A647F63857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0700" y="3459163"/>
            <a:ext cx="34099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7221" name="Picture 4">
            <a:extLst>
              <a:ext uri="{FF2B5EF4-FFF2-40B4-BE49-F238E27FC236}">
                <a16:creationId xmlns:a16="http://schemas.microsoft.com/office/drawing/2014/main" id="{57547D0C-054E-3D98-3949-CBFA41BEEB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43363" y="347345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7222" name="Picture 5">
            <a:extLst>
              <a:ext uri="{FF2B5EF4-FFF2-40B4-BE49-F238E27FC236}">
                <a16:creationId xmlns:a16="http://schemas.microsoft.com/office/drawing/2014/main" id="{A725170B-2308-BECA-92A5-12A0A39EFC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30500" y="3035300"/>
            <a:ext cx="2390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1">
            <a:extLst>
              <a:ext uri="{FF2B5EF4-FFF2-40B4-BE49-F238E27FC236}">
                <a16:creationId xmlns:a16="http://schemas.microsoft.com/office/drawing/2014/main" id="{AA442583-BFB4-A2AD-BA57-38154B927B9F}"/>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Kauzální vymezení</a:t>
            </a:r>
          </a:p>
        </p:txBody>
      </p:sp>
      <p:sp>
        <p:nvSpPr>
          <p:cNvPr id="139267" name="Text Box 2">
            <a:extLst>
              <a:ext uri="{FF2B5EF4-FFF2-40B4-BE49-F238E27FC236}">
                <a16:creationId xmlns:a16="http://schemas.microsoft.com/office/drawing/2014/main" id="{2D6F0E65-57FB-E51C-3517-D885FA6F1699}"/>
              </a:ext>
            </a:extLst>
          </p:cNvPr>
          <p:cNvSpPr txBox="1">
            <a:spLocks noChangeArrowheads="1"/>
          </p:cNvSpPr>
          <p:nvPr/>
        </p:nvSpPr>
        <p:spPr bwMode="auto">
          <a:xfrm>
            <a:off x="457200" y="1600200"/>
            <a:ext cx="82296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buClr>
                <a:srgbClr val="FDEADA"/>
              </a:buClr>
              <a:buFont typeface="Arial" panose="020B0604020202020204" pitchFamily="34" charset="0"/>
              <a:buChar char="•"/>
            </a:pPr>
            <a:r>
              <a:rPr lang="cs-CZ" altLang="cs-CZ">
                <a:solidFill>
                  <a:srgbClr val="FDEADA"/>
                </a:solidFill>
              </a:rPr>
              <a:t>Společné signální dráhy pro různé stresy</a:t>
            </a:r>
          </a:p>
          <a:p>
            <a:pPr lvl="1" eaLnBrk="1" hangingPunct="1">
              <a:buClr>
                <a:srgbClr val="FDEADA"/>
              </a:buClr>
              <a:buFont typeface="Arial" panose="020B0604020202020204" pitchFamily="34" charset="0"/>
              <a:buChar char="–"/>
            </a:pPr>
            <a:r>
              <a:rPr lang="cs-CZ" altLang="cs-CZ">
                <a:solidFill>
                  <a:srgbClr val="FDEADA"/>
                </a:solidFill>
              </a:rPr>
              <a:t>COP9 signalosom, ubikvitinace a neddylace obecně</a:t>
            </a:r>
          </a:p>
          <a:p>
            <a:pPr lvl="1" eaLnBrk="1" hangingPunct="1">
              <a:buClr>
                <a:srgbClr val="FDEADA"/>
              </a:buClr>
              <a:buFont typeface="Arial" panose="020B0604020202020204" pitchFamily="34" charset="0"/>
              <a:buChar char="–"/>
            </a:pPr>
            <a:r>
              <a:rPr lang="cs-CZ" altLang="cs-CZ">
                <a:solidFill>
                  <a:srgbClr val="FDEADA"/>
                </a:solidFill>
              </a:rPr>
              <a:t>MAPK signalizace</a:t>
            </a:r>
          </a:p>
          <a:p>
            <a:pPr lvl="1" eaLnBrk="1" hangingPunct="1">
              <a:buClr>
                <a:srgbClr val="FDEADA"/>
              </a:buClr>
              <a:buFont typeface="Arial" panose="020B0604020202020204" pitchFamily="34" charset="0"/>
              <a:buChar char="–"/>
            </a:pPr>
            <a:r>
              <a:rPr lang="cs-CZ" altLang="cs-CZ">
                <a:solidFill>
                  <a:srgbClr val="FDEADA"/>
                </a:solidFill>
              </a:rPr>
              <a:t>DREB/ICE transkripční faktory</a:t>
            </a:r>
          </a:p>
          <a:p>
            <a:pPr lvl="1" eaLnBrk="1" hangingPunct="1">
              <a:buClr>
                <a:srgbClr val="FDEADA"/>
              </a:buClr>
              <a:buFont typeface="Arial" panose="020B0604020202020204" pitchFamily="34" charset="0"/>
              <a:buChar char="–"/>
            </a:pPr>
            <a:r>
              <a:rPr lang="cs-CZ" altLang="cs-CZ">
                <a:solidFill>
                  <a:srgbClr val="FDEADA"/>
                </a:solidFill>
              </a:rPr>
              <a:t>MTTF a NAC transkripční faktory</a:t>
            </a:r>
          </a:p>
          <a:p>
            <a:pPr lvl="1" eaLnBrk="1" hangingPunct="1">
              <a:buClr>
                <a:srgbClr val="FDEADA"/>
              </a:buClr>
              <a:buFont typeface="Arial" panose="020B0604020202020204" pitchFamily="34" charset="0"/>
              <a:buChar char="–"/>
            </a:pPr>
            <a:r>
              <a:rPr lang="cs-CZ" altLang="cs-CZ">
                <a:solidFill>
                  <a:srgbClr val="FDEADA"/>
                </a:solidFill>
              </a:rPr>
              <a:t>Heat shock proteiny</a:t>
            </a:r>
          </a:p>
          <a:p>
            <a:pPr eaLnBrk="1" hangingPunct="1">
              <a:buClr>
                <a:srgbClr val="FDEADA"/>
              </a:buClr>
              <a:buFont typeface="Arial" panose="020B0604020202020204" pitchFamily="34" charset="0"/>
              <a:buChar char="•"/>
            </a:pPr>
            <a:r>
              <a:rPr lang="cs-CZ" altLang="cs-CZ">
                <a:solidFill>
                  <a:srgbClr val="FDEADA"/>
                </a:solidFill>
              </a:rPr>
              <a:t>Hsp90 a fenotypová plasticita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1">
            <a:extLst>
              <a:ext uri="{FF2B5EF4-FFF2-40B4-BE49-F238E27FC236}">
                <a16:creationId xmlns:a16="http://schemas.microsoft.com/office/drawing/2014/main" id="{AACA48F4-D46D-2D58-1A69-569DB55935CB}"/>
              </a:ext>
            </a:extLst>
          </p:cNvPr>
          <p:cNvSpPr txBox="1">
            <a:spLocks noChangeArrowheads="1"/>
          </p:cNvSpPr>
          <p:nvPr/>
        </p:nvSpPr>
        <p:spPr bwMode="auto">
          <a:xfrm>
            <a:off x="427038" y="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MAPK dráhy</a:t>
            </a:r>
          </a:p>
        </p:txBody>
      </p:sp>
      <p:sp>
        <p:nvSpPr>
          <p:cNvPr id="141315" name="Text Box 2">
            <a:extLst>
              <a:ext uri="{FF2B5EF4-FFF2-40B4-BE49-F238E27FC236}">
                <a16:creationId xmlns:a16="http://schemas.microsoft.com/office/drawing/2014/main" id="{383F04A6-FDA3-15C4-A777-67CE269129DF}"/>
              </a:ext>
            </a:extLst>
          </p:cNvPr>
          <p:cNvSpPr txBox="1">
            <a:spLocks noChangeArrowheads="1"/>
          </p:cNvSpPr>
          <p:nvPr/>
        </p:nvSpPr>
        <p:spPr bwMode="auto">
          <a:xfrm>
            <a:off x="298450" y="4135438"/>
            <a:ext cx="822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600"/>
              </a:spcBef>
              <a:buClr>
                <a:srgbClr val="FDEADA"/>
              </a:buClr>
              <a:buFont typeface="Arial" panose="020B0604020202020204" pitchFamily="34" charset="0"/>
              <a:buChar char="•"/>
            </a:pPr>
            <a:r>
              <a:rPr lang="cs-CZ" altLang="cs-CZ" sz="2400">
                <a:solidFill>
                  <a:srgbClr val="FDEADA"/>
                </a:solidFill>
              </a:rPr>
              <a:t>Crosstalk – různé stresy</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Oxidativní stres</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Bakteriální elicitory</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Chlad</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Sucho, hyper- a hypoosmotický stres</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Mechanický stres a poranění</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Též role v buněčném cyklu</a:t>
            </a:r>
          </a:p>
        </p:txBody>
      </p:sp>
      <p:pic>
        <p:nvPicPr>
          <p:cNvPr id="141316" name="Picture 3">
            <a:extLst>
              <a:ext uri="{FF2B5EF4-FFF2-40B4-BE49-F238E27FC236}">
                <a16:creationId xmlns:a16="http://schemas.microsoft.com/office/drawing/2014/main" id="{6DD03CD5-AECD-C95C-1BC6-AB5ADF2BCD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488" y="879475"/>
            <a:ext cx="65913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1317" name="Picture 4">
            <a:extLst>
              <a:ext uri="{FF2B5EF4-FFF2-40B4-BE49-F238E27FC236}">
                <a16:creationId xmlns:a16="http://schemas.microsoft.com/office/drawing/2014/main" id="{97E63A6D-7F5F-FC6E-0BE8-6BD4560833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21325" y="4433888"/>
            <a:ext cx="31718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1">
            <a:extLst>
              <a:ext uri="{FF2B5EF4-FFF2-40B4-BE49-F238E27FC236}">
                <a16:creationId xmlns:a16="http://schemas.microsoft.com/office/drawing/2014/main" id="{F076D18B-3985-FB03-D143-C4E0496B22B2}"/>
              </a:ext>
            </a:extLst>
          </p:cNvPr>
          <p:cNvSpPr txBox="1">
            <a:spLocks noChangeArrowheads="1"/>
          </p:cNvSpPr>
          <p:nvPr/>
        </p:nvSpPr>
        <p:spPr bwMode="auto">
          <a:xfrm>
            <a:off x="0" y="19050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000">
                <a:solidFill>
                  <a:srgbClr val="FFCC66"/>
                </a:solidFill>
              </a:rPr>
              <a:t>Membránově vázané transkripční faktory (MTTFs)</a:t>
            </a:r>
          </a:p>
        </p:txBody>
      </p:sp>
      <p:sp>
        <p:nvSpPr>
          <p:cNvPr id="143363" name="Text Box 2">
            <a:extLst>
              <a:ext uri="{FF2B5EF4-FFF2-40B4-BE49-F238E27FC236}">
                <a16:creationId xmlns:a16="http://schemas.microsoft.com/office/drawing/2014/main" id="{DEAE8A4E-1B24-8D51-78D7-1ED8E05DDC8E}"/>
              </a:ext>
            </a:extLst>
          </p:cNvPr>
          <p:cNvSpPr txBox="1">
            <a:spLocks noChangeArrowheads="1"/>
          </p:cNvSpPr>
          <p:nvPr/>
        </p:nvSpPr>
        <p:spPr bwMode="auto">
          <a:xfrm>
            <a:off x="457200" y="1341438"/>
            <a:ext cx="395605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600"/>
              </a:spcBef>
              <a:buClr>
                <a:srgbClr val="FDEADA"/>
              </a:buClr>
              <a:buFont typeface="Arial" panose="020B0604020202020204" pitchFamily="34" charset="0"/>
              <a:buChar char="•"/>
            </a:pPr>
            <a:r>
              <a:rPr lang="cs-CZ" altLang="cs-CZ" sz="2400">
                <a:solidFill>
                  <a:srgbClr val="FDEADA"/>
                </a:solidFill>
              </a:rPr>
              <a:t>Z rodin  NAC a bZIP </a:t>
            </a:r>
          </a:p>
          <a:p>
            <a:pPr eaLnBrk="1" hangingPunct="1">
              <a:spcBef>
                <a:spcPts val="600"/>
              </a:spcBef>
              <a:buClr>
                <a:srgbClr val="FDEADA"/>
              </a:buClr>
              <a:buFont typeface="Arial" panose="020B0604020202020204" pitchFamily="34" charset="0"/>
              <a:buChar char="•"/>
            </a:pPr>
            <a:r>
              <a:rPr lang="cs-CZ" altLang="cs-CZ" sz="2400">
                <a:solidFill>
                  <a:srgbClr val="FDEADA"/>
                </a:solidFill>
              </a:rPr>
              <a:t>Proteolýza a txn indukce vyvolána stresem – u různých tf:</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 Solným</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Chladovým při imbibici</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Osmotickým</a:t>
            </a:r>
          </a:p>
          <a:p>
            <a:pPr lvl="1" eaLnBrk="1" hangingPunct="1">
              <a:spcBef>
                <a:spcPts val="500"/>
              </a:spcBef>
              <a:buClr>
                <a:srgbClr val="FDEADA"/>
              </a:buClr>
              <a:buFont typeface="Arial" panose="020B0604020202020204" pitchFamily="34" charset="0"/>
              <a:buChar char="–"/>
            </a:pPr>
            <a:r>
              <a:rPr lang="cs-CZ" altLang="cs-CZ" sz="2000">
                <a:solidFill>
                  <a:srgbClr val="FDEADA"/>
                </a:solidFill>
              </a:rPr>
              <a:t>ABA</a:t>
            </a:r>
          </a:p>
          <a:p>
            <a:pPr eaLnBrk="1" hangingPunct="1">
              <a:spcBef>
                <a:spcPts val="500"/>
              </a:spcBef>
              <a:buClr>
                <a:srgbClr val="FDEADA"/>
              </a:buClr>
              <a:buFont typeface="Arial" panose="020B0604020202020204" pitchFamily="34" charset="0"/>
              <a:buNone/>
            </a:pPr>
            <a:endParaRPr lang="cs-CZ" altLang="cs-CZ" sz="2000">
              <a:solidFill>
                <a:srgbClr val="FDEADA"/>
              </a:solidFill>
            </a:endParaRPr>
          </a:p>
        </p:txBody>
      </p:sp>
      <p:pic>
        <p:nvPicPr>
          <p:cNvPr id="143364" name="Picture 3">
            <a:extLst>
              <a:ext uri="{FF2B5EF4-FFF2-40B4-BE49-F238E27FC236}">
                <a16:creationId xmlns:a16="http://schemas.microsoft.com/office/drawing/2014/main" id="{5AF9F98F-3CE5-7958-D9EB-796BE72DFB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3988" y="1728788"/>
            <a:ext cx="4891087"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365" name="Rectangle 4">
            <a:extLst>
              <a:ext uri="{FF2B5EF4-FFF2-40B4-BE49-F238E27FC236}">
                <a16:creationId xmlns:a16="http://schemas.microsoft.com/office/drawing/2014/main" id="{8AC31614-5710-9C84-AE1E-258247EB8FCC}"/>
              </a:ext>
            </a:extLst>
          </p:cNvPr>
          <p:cNvSpPr>
            <a:spLocks noChangeArrowheads="1"/>
          </p:cNvSpPr>
          <p:nvPr/>
        </p:nvSpPr>
        <p:spPr bwMode="auto">
          <a:xfrm>
            <a:off x="4243388" y="642302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en-US" altLang="cs-CZ" sz="1000">
                <a:solidFill>
                  <a:srgbClr val="B7DEE8"/>
                </a:solidFill>
              </a:rPr>
              <a:t>Current Opinion in Plant Biology 2008, 11:695–701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1">
            <a:extLst>
              <a:ext uri="{FF2B5EF4-FFF2-40B4-BE49-F238E27FC236}">
                <a16:creationId xmlns:a16="http://schemas.microsoft.com/office/drawing/2014/main" id="{65AD4DBB-AF27-00CB-578B-125604B8C973}"/>
              </a:ext>
            </a:extLst>
          </p:cNvPr>
          <p:cNvSpPr txBox="1">
            <a:spLocks noChangeArrowheads="1"/>
          </p:cNvSpPr>
          <p:nvPr/>
        </p:nvSpPr>
        <p:spPr bwMode="auto">
          <a:xfrm>
            <a:off x="396875" y="-144463"/>
            <a:ext cx="82296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Hsp90 a fenotypová plasticita</a:t>
            </a:r>
          </a:p>
        </p:txBody>
      </p:sp>
      <p:sp>
        <p:nvSpPr>
          <p:cNvPr id="145411" name="Text Box 2">
            <a:extLst>
              <a:ext uri="{FF2B5EF4-FFF2-40B4-BE49-F238E27FC236}">
                <a16:creationId xmlns:a16="http://schemas.microsoft.com/office/drawing/2014/main" id="{230F630E-D13B-3072-DCF1-8CD121B568B3}"/>
              </a:ext>
            </a:extLst>
          </p:cNvPr>
          <p:cNvSpPr txBox="1">
            <a:spLocks noChangeArrowheads="1"/>
          </p:cNvSpPr>
          <p:nvPr/>
        </p:nvSpPr>
        <p:spPr bwMode="auto">
          <a:xfrm>
            <a:off x="4492625" y="974725"/>
            <a:ext cx="41941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700"/>
              </a:spcBef>
              <a:buClr>
                <a:srgbClr val="F2F2F2"/>
              </a:buClr>
              <a:buFont typeface="Arial" panose="020B0604020202020204" pitchFamily="34" charset="0"/>
              <a:buChar char="•"/>
            </a:pPr>
            <a:r>
              <a:rPr lang="cs-CZ" altLang="cs-CZ" sz="2800">
                <a:solidFill>
                  <a:srgbClr val="F2F2F2"/>
                </a:solidFill>
              </a:rPr>
              <a:t>7 Hsp90 arabidopsis:</a:t>
            </a:r>
          </a:p>
          <a:p>
            <a:pPr lvl="1" eaLnBrk="1" hangingPunct="1">
              <a:spcBef>
                <a:spcPts val="600"/>
              </a:spcBef>
              <a:buClr>
                <a:srgbClr val="F2F2F2"/>
              </a:buClr>
              <a:buFont typeface="Arial" panose="020B0604020202020204" pitchFamily="34" charset="0"/>
              <a:buChar char="–"/>
            </a:pPr>
            <a:r>
              <a:rPr lang="cs-CZ" altLang="cs-CZ" sz="2400">
                <a:solidFill>
                  <a:srgbClr val="F2F2F2"/>
                </a:solidFill>
              </a:rPr>
              <a:t>4 x cytoplasma (účasty na hypersensitivní odpovědi!)</a:t>
            </a:r>
          </a:p>
          <a:p>
            <a:pPr lvl="1" eaLnBrk="1" hangingPunct="1">
              <a:spcBef>
                <a:spcPts val="600"/>
              </a:spcBef>
              <a:buClr>
                <a:srgbClr val="F2F2F2"/>
              </a:buClr>
              <a:buFont typeface="Arial" panose="020B0604020202020204" pitchFamily="34" charset="0"/>
              <a:buChar char="–"/>
            </a:pPr>
            <a:r>
              <a:rPr lang="cs-CZ" altLang="cs-CZ" sz="2400">
                <a:solidFill>
                  <a:srgbClr val="F2F2F2"/>
                </a:solidFill>
              </a:rPr>
              <a:t>1 x ER (</a:t>
            </a:r>
            <a:r>
              <a:rPr lang="cs-CZ" altLang="cs-CZ" sz="2400">
                <a:solidFill>
                  <a:srgbClr val="B7DEE8"/>
                </a:solidFill>
              </a:rPr>
              <a:t>shepherd </a:t>
            </a:r>
            <a:r>
              <a:rPr lang="cs-CZ" altLang="cs-CZ" sz="2400">
                <a:solidFill>
                  <a:srgbClr val="FDEADA"/>
                </a:solidFill>
              </a:rPr>
              <a:t>– fenotyp jako clavata</a:t>
            </a:r>
            <a:r>
              <a:rPr lang="cs-CZ" altLang="cs-CZ" sz="2400">
                <a:solidFill>
                  <a:srgbClr val="F2F2F2"/>
                </a:solidFill>
              </a:rPr>
              <a:t>)</a:t>
            </a:r>
          </a:p>
          <a:p>
            <a:pPr lvl="1" eaLnBrk="1" hangingPunct="1">
              <a:spcBef>
                <a:spcPts val="600"/>
              </a:spcBef>
              <a:buClr>
                <a:srgbClr val="F2F2F2"/>
              </a:buClr>
              <a:buFont typeface="Arial" panose="020B0604020202020204" pitchFamily="34" charset="0"/>
              <a:buChar char="–"/>
            </a:pPr>
            <a:r>
              <a:rPr lang="cs-CZ" altLang="cs-CZ" sz="2400">
                <a:solidFill>
                  <a:srgbClr val="F2F2F2"/>
                </a:solidFill>
              </a:rPr>
              <a:t>1x mitoch., 1 x plastid</a:t>
            </a:r>
          </a:p>
          <a:p>
            <a:pPr eaLnBrk="1" hangingPunct="1">
              <a:spcBef>
                <a:spcPts val="700"/>
              </a:spcBef>
              <a:buClr>
                <a:srgbClr val="F2F2F2"/>
              </a:buClr>
              <a:buFont typeface="Arial" panose="020B0604020202020204" pitchFamily="34" charset="0"/>
              <a:buChar char="•"/>
            </a:pPr>
            <a:r>
              <a:rPr lang="cs-CZ" altLang="cs-CZ" sz="2800">
                <a:solidFill>
                  <a:srgbClr val="F2F2F2"/>
                </a:solidFill>
              </a:rPr>
              <a:t>Kofaktory: FKBP </a:t>
            </a:r>
            <a:r>
              <a:rPr lang="cs-CZ" altLang="cs-CZ" sz="2800">
                <a:solidFill>
                  <a:srgbClr val="B7DEE8"/>
                </a:solidFill>
              </a:rPr>
              <a:t>PASTICCINO</a:t>
            </a:r>
            <a:r>
              <a:rPr lang="cs-CZ" altLang="cs-CZ" sz="2800">
                <a:solidFill>
                  <a:srgbClr val="F2F2F2"/>
                </a:solidFill>
              </a:rPr>
              <a:t> a </a:t>
            </a:r>
            <a:r>
              <a:rPr lang="cs-CZ" altLang="cs-CZ" sz="2800">
                <a:solidFill>
                  <a:srgbClr val="B7DEE8"/>
                </a:solidFill>
              </a:rPr>
              <a:t>TWISTED DWARF1</a:t>
            </a:r>
          </a:p>
        </p:txBody>
      </p:sp>
      <p:pic>
        <p:nvPicPr>
          <p:cNvPr id="145412" name="Picture 3">
            <a:extLst>
              <a:ext uri="{FF2B5EF4-FFF2-40B4-BE49-F238E27FC236}">
                <a16:creationId xmlns:a16="http://schemas.microsoft.com/office/drawing/2014/main" id="{99B5D01C-698D-07B7-459D-14128DDA0B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675" y="1041400"/>
            <a:ext cx="399097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3" name="Picture 4">
            <a:extLst>
              <a:ext uri="{FF2B5EF4-FFF2-40B4-BE49-F238E27FC236}">
                <a16:creationId xmlns:a16="http://schemas.microsoft.com/office/drawing/2014/main" id="{D73E4AE4-365C-1071-3F66-B6823AC2F7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788" y="5638800"/>
            <a:ext cx="670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14" name="Picture 5">
            <a:extLst>
              <a:ext uri="{FF2B5EF4-FFF2-40B4-BE49-F238E27FC236}">
                <a16:creationId xmlns:a16="http://schemas.microsoft.com/office/drawing/2014/main" id="{D6A5B765-1D06-BAC6-CDB7-4C3132A99F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8375" y="5321300"/>
            <a:ext cx="2124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1">
            <a:extLst>
              <a:ext uri="{FF2B5EF4-FFF2-40B4-BE49-F238E27FC236}">
                <a16:creationId xmlns:a16="http://schemas.microsoft.com/office/drawing/2014/main" id="{1E87A4E1-829F-348C-6761-225FCE7C9310}"/>
              </a:ext>
            </a:extLst>
          </p:cNvPr>
          <p:cNvSpPr txBox="1">
            <a:spLocks noChangeArrowheads="1"/>
          </p:cNvSpPr>
          <p:nvPr/>
        </p:nvSpPr>
        <p:spPr bwMode="auto">
          <a:xfrm>
            <a:off x="396875" y="-373063"/>
            <a:ext cx="82296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Hsp90 a fenotypová plasticita</a:t>
            </a:r>
          </a:p>
        </p:txBody>
      </p:sp>
      <p:sp>
        <p:nvSpPr>
          <p:cNvPr id="147459" name="Text Box 2">
            <a:extLst>
              <a:ext uri="{FF2B5EF4-FFF2-40B4-BE49-F238E27FC236}">
                <a16:creationId xmlns:a16="http://schemas.microsoft.com/office/drawing/2014/main" id="{328955E2-209B-0550-4DF2-0F09D26ABF28}"/>
              </a:ext>
            </a:extLst>
          </p:cNvPr>
          <p:cNvSpPr txBox="1">
            <a:spLocks noChangeArrowheads="1"/>
          </p:cNvSpPr>
          <p:nvPr/>
        </p:nvSpPr>
        <p:spPr bwMode="auto">
          <a:xfrm>
            <a:off x="5287963" y="5626100"/>
            <a:ext cx="34194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ts val="500"/>
              </a:spcBef>
              <a:buClr>
                <a:srgbClr val="F2F2F2"/>
              </a:buClr>
              <a:buFont typeface="Arial" panose="020B0604020202020204" pitchFamily="34" charset="0"/>
              <a:buChar char="•"/>
            </a:pPr>
            <a:r>
              <a:rPr lang="cs-CZ" altLang="cs-CZ" sz="2000">
                <a:solidFill>
                  <a:srgbClr val="F2F2F2"/>
                </a:solidFill>
              </a:rPr>
              <a:t>Hsp90 jako „pufr“ pro udržení skryté diversity? (srv. Drosophila)</a:t>
            </a:r>
          </a:p>
        </p:txBody>
      </p:sp>
      <p:pic>
        <p:nvPicPr>
          <p:cNvPr id="147460" name="Picture 3">
            <a:extLst>
              <a:ext uri="{FF2B5EF4-FFF2-40B4-BE49-F238E27FC236}">
                <a16:creationId xmlns:a16="http://schemas.microsoft.com/office/drawing/2014/main" id="{780E19EC-B43B-3C63-0A37-3B1B9B025F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413" y="636588"/>
            <a:ext cx="7324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7461" name="Picture 4">
            <a:extLst>
              <a:ext uri="{FF2B5EF4-FFF2-40B4-BE49-F238E27FC236}">
                <a16:creationId xmlns:a16="http://schemas.microsoft.com/office/drawing/2014/main" id="{9E6AB4EA-FA6E-A03D-1318-43597E9CC4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10263" y="1362075"/>
            <a:ext cx="14573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7462" name="Picture 5">
            <a:extLst>
              <a:ext uri="{FF2B5EF4-FFF2-40B4-BE49-F238E27FC236}">
                <a16:creationId xmlns:a16="http://schemas.microsoft.com/office/drawing/2014/main" id="{00436250-87F3-156F-3E74-E3F3F7C12CE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7838" y="1971675"/>
            <a:ext cx="45720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7463" name="Picture 6">
            <a:extLst>
              <a:ext uri="{FF2B5EF4-FFF2-40B4-BE49-F238E27FC236}">
                <a16:creationId xmlns:a16="http://schemas.microsoft.com/office/drawing/2014/main" id="{3530864C-BAEE-FC41-E776-C26F0D01B73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98988" y="1265238"/>
            <a:ext cx="10001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7464" name="Rectangle 7">
            <a:extLst>
              <a:ext uri="{FF2B5EF4-FFF2-40B4-BE49-F238E27FC236}">
                <a16:creationId xmlns:a16="http://schemas.microsoft.com/office/drawing/2014/main" id="{2BF5347A-14A3-7A65-2C51-D77B0DC30055}"/>
              </a:ext>
            </a:extLst>
          </p:cNvPr>
          <p:cNvSpPr>
            <a:spLocks noChangeArrowheads="1"/>
          </p:cNvSpPr>
          <p:nvPr/>
        </p:nvSpPr>
        <p:spPr bwMode="auto">
          <a:xfrm>
            <a:off x="615950" y="5629275"/>
            <a:ext cx="213677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en-US" altLang="cs-CZ" sz="1000"/>
              <a:t>Similar morphological phenotypes of seedlings with reduced HSP90 function by RNAi or pharmacological means (GDA). </a:t>
            </a:r>
          </a:p>
        </p:txBody>
      </p:sp>
      <p:pic>
        <p:nvPicPr>
          <p:cNvPr id="147465" name="Picture 8">
            <a:extLst>
              <a:ext uri="{FF2B5EF4-FFF2-40B4-BE49-F238E27FC236}">
                <a16:creationId xmlns:a16="http://schemas.microsoft.com/office/drawing/2014/main" id="{5F09FD30-3622-9BD5-375F-9206F710E26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30788" y="2027238"/>
            <a:ext cx="395922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3" name="Group 1">
            <a:extLst>
              <a:ext uri="{FF2B5EF4-FFF2-40B4-BE49-F238E27FC236}">
                <a16:creationId xmlns:a16="http://schemas.microsoft.com/office/drawing/2014/main" id="{6D83B2B5-F745-C380-92C8-3E18648836E9}"/>
              </a:ext>
            </a:extLst>
          </p:cNvPr>
          <p:cNvGraphicFramePr>
            <a:graphicFrameLocks noGrp="1"/>
          </p:cNvGraphicFramePr>
          <p:nvPr/>
        </p:nvGraphicFramePr>
        <p:xfrm>
          <a:off x="338138" y="128588"/>
          <a:ext cx="8231187" cy="5888037"/>
        </p:xfrm>
        <a:graphic>
          <a:graphicData uri="http://schemas.openxmlformats.org/drawingml/2006/table">
            <a:tbl>
              <a:tblPr/>
              <a:tblGrid>
                <a:gridCol w="1176337">
                  <a:extLst>
                    <a:ext uri="{9D8B030D-6E8A-4147-A177-3AD203B41FA5}">
                      <a16:colId xmlns:a16="http://schemas.microsoft.com/office/drawing/2014/main" val="20000"/>
                    </a:ext>
                  </a:extLst>
                </a:gridCol>
                <a:gridCol w="1174750">
                  <a:extLst>
                    <a:ext uri="{9D8B030D-6E8A-4147-A177-3AD203B41FA5}">
                      <a16:colId xmlns:a16="http://schemas.microsoft.com/office/drawing/2014/main" val="20001"/>
                    </a:ext>
                  </a:extLst>
                </a:gridCol>
                <a:gridCol w="1176338">
                  <a:extLst>
                    <a:ext uri="{9D8B030D-6E8A-4147-A177-3AD203B41FA5}">
                      <a16:colId xmlns:a16="http://schemas.microsoft.com/office/drawing/2014/main" val="20002"/>
                    </a:ext>
                  </a:extLst>
                </a:gridCol>
                <a:gridCol w="1176337">
                  <a:extLst>
                    <a:ext uri="{9D8B030D-6E8A-4147-A177-3AD203B41FA5}">
                      <a16:colId xmlns:a16="http://schemas.microsoft.com/office/drawing/2014/main" val="20003"/>
                    </a:ext>
                  </a:extLst>
                </a:gridCol>
                <a:gridCol w="1176338">
                  <a:extLst>
                    <a:ext uri="{9D8B030D-6E8A-4147-A177-3AD203B41FA5}">
                      <a16:colId xmlns:a16="http://schemas.microsoft.com/office/drawing/2014/main" val="20004"/>
                    </a:ext>
                  </a:extLst>
                </a:gridCol>
                <a:gridCol w="1174750">
                  <a:extLst>
                    <a:ext uri="{9D8B030D-6E8A-4147-A177-3AD203B41FA5}">
                      <a16:colId xmlns:a16="http://schemas.microsoft.com/office/drawing/2014/main" val="20005"/>
                    </a:ext>
                  </a:extLst>
                </a:gridCol>
                <a:gridCol w="1176337">
                  <a:extLst>
                    <a:ext uri="{9D8B030D-6E8A-4147-A177-3AD203B41FA5}">
                      <a16:colId xmlns:a16="http://schemas.microsoft.com/office/drawing/2014/main" val="20006"/>
                    </a:ext>
                  </a:extLst>
                </a:gridCol>
              </a:tblGrid>
              <a:tr h="827088">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1" i="0" u="none" strike="noStrike" cap="none" normalizeH="0" baseline="0">
                        <a:ln>
                          <a:noFill/>
                        </a:ln>
                        <a:solidFill>
                          <a:srgbClr val="FFFFFF"/>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Abiotic. – voda, živiny</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Abiotic. - světlo</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Abiotic. - chemické</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Abiotic. - teplota</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Abiotic. - mechanické</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Biotické</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1187449">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Recovery</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(Deetiolace)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a:ln>
                            <a:noFill/>
                          </a:ln>
                          <a:solidFill>
                            <a:srgbClr val="000000"/>
                          </a:solidFill>
                          <a:effectLst/>
                          <a:latin typeface="Calibri" pitchFamily="32" charset="0"/>
                          <a:cs typeface="DejaVu Sans" charset="0"/>
                        </a:rPr>
                        <a:t>Rašení úžlabních pupenů, kontinuální organogeneze</a:t>
                      </a:r>
                    </a:p>
                  </a:txBody>
                  <a:tcPr marL="90000" marR="90000" marT="48744"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827088">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Avoidance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Zavírání průduchů</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Chloroplast avoidance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Aerenchym</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(Změna architektury)</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(Hypersenzitivní reakce)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44563">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Tolerance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Dormance semen</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ADH indukce v hypoxii</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(Stratifikace, vernalizace)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Sekundární tloustnutí</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944563">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Adaptace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(Sukulentní typy)</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(Etiolace, fotomorfogeneze)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Odolnost vůči soli - Thelungiella</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(Vegetativní množení)</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Hálky??</a:t>
                      </a:r>
                    </a:p>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1157287">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1" i="0" u="none" strike="noStrike" cap="none" normalizeH="0" baseline="0">
                          <a:ln>
                            <a:noFill/>
                          </a:ln>
                          <a:solidFill>
                            <a:srgbClr val="FFFFFF"/>
                          </a:solidFill>
                          <a:effectLst/>
                          <a:latin typeface="Calibri" pitchFamily="32" charset="0"/>
                          <a:cs typeface="DejaVu Sans" charset="0"/>
                        </a:rPr>
                        <a:t>Aklimace</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Hygrotropismus</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(Sun/shade listy)</a:t>
                      </a:r>
                    </a:p>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UVRb aklimace</a:t>
                      </a:r>
                    </a:p>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93CDDD"/>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400" b="0" i="0" u="none" strike="noStrike" cap="none" normalizeH="0" baseline="0">
                          <a:ln>
                            <a:noFill/>
                          </a:ln>
                          <a:solidFill>
                            <a:srgbClr val="000000"/>
                          </a:solidFill>
                          <a:effectLst/>
                          <a:latin typeface="Calibri" pitchFamily="32" charset="0"/>
                          <a:cs typeface="DejaVu Sans" charset="0"/>
                        </a:rPr>
                        <a:t>Chladová aklimace (CBF1, DREB)</a:t>
                      </a: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8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cs-CZ" sz="1400" b="0" i="0" u="none" strike="noStrike" cap="none" normalizeH="0" baseline="0">
                        <a:ln>
                          <a:noFill/>
                        </a:ln>
                        <a:solidFill>
                          <a:srgbClr val="000000"/>
                        </a:solidFill>
                        <a:effectLst/>
                        <a:latin typeface="Calibri" pitchFamily="32" charset="0"/>
                        <a:cs typeface="DejaVu Sans" charset="0"/>
                      </a:endParaRPr>
                    </a:p>
                  </a:txBody>
                  <a:tcPr marL="90000" marR="90000" marT="49248"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bl>
          </a:graphicData>
        </a:graphic>
      </p:graphicFrame>
      <p:sp>
        <p:nvSpPr>
          <p:cNvPr id="149564" name="Text Box 141">
            <a:extLst>
              <a:ext uri="{FF2B5EF4-FFF2-40B4-BE49-F238E27FC236}">
                <a16:creationId xmlns:a16="http://schemas.microsoft.com/office/drawing/2014/main" id="{320791D6-DBDC-0264-1F8E-637ECFA16883}"/>
              </a:ext>
            </a:extLst>
          </p:cNvPr>
          <p:cNvSpPr txBox="1">
            <a:spLocks noChangeArrowheads="1"/>
          </p:cNvSpPr>
          <p:nvPr/>
        </p:nvSpPr>
        <p:spPr bwMode="auto">
          <a:xfrm>
            <a:off x="-646113" y="6242050"/>
            <a:ext cx="11077576"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Lst>
              <a:defRPr sz="2000">
                <a:solidFill>
                  <a:srgbClr val="000000"/>
                </a:solidFill>
                <a:latin typeface="Calibri" panose="020F0502020204030204" pitchFamily="34" charset="0"/>
                <a:cs typeface="DejaVu Sans" panose="020B0603030804020204" pitchFamily="34" charset="0"/>
              </a:defRPr>
            </a:lvl9pPr>
          </a:lstStyle>
          <a:p>
            <a:pPr eaLnBrk="1" hangingPunct="1">
              <a:spcBef>
                <a:spcPct val="0"/>
              </a:spcBef>
              <a:buClrTx/>
              <a:buFontTx/>
              <a:buNone/>
            </a:pPr>
            <a:r>
              <a:rPr lang="cs-CZ" altLang="cs-CZ" sz="2000">
                <a:solidFill>
                  <a:srgbClr val="93CDDD"/>
                </a:solidFill>
              </a:rPr>
              <a:t>COP9 /ubikvitin/nedd </a:t>
            </a:r>
            <a:r>
              <a:rPr lang="cs-CZ" altLang="cs-CZ" sz="2000">
                <a:solidFill>
                  <a:srgbClr val="FDEADA"/>
                </a:solidFill>
              </a:rPr>
              <a:t>   </a:t>
            </a:r>
            <a:r>
              <a:rPr lang="cs-CZ" altLang="cs-CZ" sz="2000">
                <a:solidFill>
                  <a:srgbClr val="FFFF00"/>
                </a:solidFill>
              </a:rPr>
              <a:t>MAP kinázy</a:t>
            </a:r>
            <a:r>
              <a:rPr lang="cs-CZ" altLang="cs-CZ" sz="2000">
                <a:solidFill>
                  <a:srgbClr val="FDEADA"/>
                </a:solidFill>
              </a:rPr>
              <a:t>      </a:t>
            </a:r>
            <a:r>
              <a:rPr lang="cs-CZ" altLang="cs-CZ" sz="2000">
                <a:solidFill>
                  <a:srgbClr val="E6B9B8"/>
                </a:solidFill>
              </a:rPr>
              <a:t>sdílené txn faktory</a:t>
            </a:r>
            <a:r>
              <a:rPr lang="cs-CZ" altLang="cs-CZ" sz="2000">
                <a:solidFill>
                  <a:srgbClr val="FDEADA"/>
                </a:solidFill>
              </a:rPr>
              <a:t>       </a:t>
            </a:r>
            <a:r>
              <a:rPr lang="cs-CZ" altLang="cs-CZ" sz="2000">
                <a:solidFill>
                  <a:srgbClr val="F79646"/>
                </a:solidFill>
              </a:rPr>
              <a:t>HSPs           </a:t>
            </a:r>
            <a:r>
              <a:rPr lang="cs-CZ" altLang="cs-CZ" sz="2000">
                <a:solidFill>
                  <a:srgbClr val="C3D69B"/>
                </a:solidFill>
              </a:rPr>
              <a:t>sdílený QTL</a:t>
            </a:r>
          </a:p>
        </p:txBody>
      </p:sp>
      <p:sp>
        <p:nvSpPr>
          <p:cNvPr id="149565" name="Oval 142">
            <a:extLst>
              <a:ext uri="{FF2B5EF4-FFF2-40B4-BE49-F238E27FC236}">
                <a16:creationId xmlns:a16="http://schemas.microsoft.com/office/drawing/2014/main" id="{03601390-BFB1-F110-9DB1-A7B410F86BD8}"/>
              </a:ext>
            </a:extLst>
          </p:cNvPr>
          <p:cNvSpPr>
            <a:spLocks noChangeArrowheads="1"/>
          </p:cNvSpPr>
          <p:nvPr/>
        </p:nvSpPr>
        <p:spPr bwMode="auto">
          <a:xfrm>
            <a:off x="7046913" y="3706813"/>
            <a:ext cx="238125" cy="249237"/>
          </a:xfrm>
          <a:prstGeom prst="ellipse">
            <a:avLst/>
          </a:prstGeom>
          <a:solidFill>
            <a:srgbClr val="CCC1DA"/>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66" name="Oval 143">
            <a:extLst>
              <a:ext uri="{FF2B5EF4-FFF2-40B4-BE49-F238E27FC236}">
                <a16:creationId xmlns:a16="http://schemas.microsoft.com/office/drawing/2014/main" id="{0784E867-5968-FB79-416E-DF26FCCE6D4D}"/>
              </a:ext>
            </a:extLst>
          </p:cNvPr>
          <p:cNvSpPr>
            <a:spLocks noChangeArrowheads="1"/>
          </p:cNvSpPr>
          <p:nvPr/>
        </p:nvSpPr>
        <p:spPr bwMode="auto">
          <a:xfrm>
            <a:off x="6980238" y="728663"/>
            <a:ext cx="238125" cy="249237"/>
          </a:xfrm>
          <a:prstGeom prst="ellipse">
            <a:avLst/>
          </a:prstGeom>
          <a:solidFill>
            <a:srgbClr val="CCC1DA"/>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67" name="Oval 144">
            <a:extLst>
              <a:ext uri="{FF2B5EF4-FFF2-40B4-BE49-F238E27FC236}">
                <a16:creationId xmlns:a16="http://schemas.microsoft.com/office/drawing/2014/main" id="{561FA5CB-C0CE-4C2C-70C7-25034B4E1617}"/>
              </a:ext>
            </a:extLst>
          </p:cNvPr>
          <p:cNvSpPr>
            <a:spLocks noChangeArrowheads="1"/>
          </p:cNvSpPr>
          <p:nvPr/>
        </p:nvSpPr>
        <p:spPr bwMode="auto">
          <a:xfrm>
            <a:off x="4608513" y="701675"/>
            <a:ext cx="238125" cy="249238"/>
          </a:xfrm>
          <a:prstGeom prst="ellipse">
            <a:avLst/>
          </a:prstGeom>
          <a:solidFill>
            <a:srgbClr val="CCC1DA"/>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68" name="Oval 145">
            <a:extLst>
              <a:ext uri="{FF2B5EF4-FFF2-40B4-BE49-F238E27FC236}">
                <a16:creationId xmlns:a16="http://schemas.microsoft.com/office/drawing/2014/main" id="{A778D459-CDDE-3021-5B80-87F6C74E5975}"/>
              </a:ext>
            </a:extLst>
          </p:cNvPr>
          <p:cNvSpPr>
            <a:spLocks noChangeArrowheads="1"/>
          </p:cNvSpPr>
          <p:nvPr/>
        </p:nvSpPr>
        <p:spPr bwMode="auto">
          <a:xfrm>
            <a:off x="2382838" y="722313"/>
            <a:ext cx="238125" cy="247650"/>
          </a:xfrm>
          <a:prstGeom prst="ellipse">
            <a:avLst/>
          </a:prstGeom>
          <a:solidFill>
            <a:srgbClr val="CCC1DA"/>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69" name="Oval 146">
            <a:extLst>
              <a:ext uri="{FF2B5EF4-FFF2-40B4-BE49-F238E27FC236}">
                <a16:creationId xmlns:a16="http://schemas.microsoft.com/office/drawing/2014/main" id="{6248F0EF-BDC8-CBB8-95A5-B1A395524567}"/>
              </a:ext>
            </a:extLst>
          </p:cNvPr>
          <p:cNvSpPr>
            <a:spLocks noChangeArrowheads="1"/>
          </p:cNvSpPr>
          <p:nvPr/>
        </p:nvSpPr>
        <p:spPr bwMode="auto">
          <a:xfrm>
            <a:off x="5880100" y="722313"/>
            <a:ext cx="239713" cy="247650"/>
          </a:xfrm>
          <a:prstGeom prst="ellipse">
            <a:avLst/>
          </a:prstGeom>
          <a:solidFill>
            <a:srgbClr val="CCC1DA"/>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0" name="Oval 147">
            <a:extLst>
              <a:ext uri="{FF2B5EF4-FFF2-40B4-BE49-F238E27FC236}">
                <a16:creationId xmlns:a16="http://schemas.microsoft.com/office/drawing/2014/main" id="{EC9B33EC-D11B-DDDE-F28E-9040782A5ECC}"/>
              </a:ext>
            </a:extLst>
          </p:cNvPr>
          <p:cNvSpPr>
            <a:spLocks noChangeArrowheads="1"/>
          </p:cNvSpPr>
          <p:nvPr/>
        </p:nvSpPr>
        <p:spPr bwMode="auto">
          <a:xfrm>
            <a:off x="6681788" y="728663"/>
            <a:ext cx="239712" cy="249237"/>
          </a:xfrm>
          <a:prstGeom prst="ellipse">
            <a:avLst/>
          </a:prstGeom>
          <a:solidFill>
            <a:srgbClr val="FFFF00"/>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1" name="Oval 148">
            <a:extLst>
              <a:ext uri="{FF2B5EF4-FFF2-40B4-BE49-F238E27FC236}">
                <a16:creationId xmlns:a16="http://schemas.microsoft.com/office/drawing/2014/main" id="{DA5882B8-D48B-4999-30A5-7168D8A77CFE}"/>
              </a:ext>
            </a:extLst>
          </p:cNvPr>
          <p:cNvSpPr>
            <a:spLocks noChangeArrowheads="1"/>
          </p:cNvSpPr>
          <p:nvPr/>
        </p:nvSpPr>
        <p:spPr bwMode="auto">
          <a:xfrm>
            <a:off x="8164513" y="4589463"/>
            <a:ext cx="239712" cy="247650"/>
          </a:xfrm>
          <a:prstGeom prst="ellipse">
            <a:avLst/>
          </a:prstGeom>
          <a:solidFill>
            <a:srgbClr val="C3D69B"/>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2" name="Oval 149">
            <a:extLst>
              <a:ext uri="{FF2B5EF4-FFF2-40B4-BE49-F238E27FC236}">
                <a16:creationId xmlns:a16="http://schemas.microsoft.com/office/drawing/2014/main" id="{9ACFFDEA-CC5F-3841-382D-F8C21C0BC6EB}"/>
              </a:ext>
            </a:extLst>
          </p:cNvPr>
          <p:cNvSpPr>
            <a:spLocks noChangeArrowheads="1"/>
          </p:cNvSpPr>
          <p:nvPr/>
        </p:nvSpPr>
        <p:spPr bwMode="auto">
          <a:xfrm>
            <a:off x="4638675" y="3641725"/>
            <a:ext cx="239713" cy="249238"/>
          </a:xfrm>
          <a:prstGeom prst="ellipse">
            <a:avLst/>
          </a:prstGeom>
          <a:solidFill>
            <a:srgbClr val="C3D69B"/>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3" name="Oval 150">
            <a:extLst>
              <a:ext uri="{FF2B5EF4-FFF2-40B4-BE49-F238E27FC236}">
                <a16:creationId xmlns:a16="http://schemas.microsoft.com/office/drawing/2014/main" id="{D9FEB4BD-3D08-4124-3521-162FDFABBA8D}"/>
              </a:ext>
            </a:extLst>
          </p:cNvPr>
          <p:cNvSpPr>
            <a:spLocks noChangeArrowheads="1"/>
          </p:cNvSpPr>
          <p:nvPr/>
        </p:nvSpPr>
        <p:spPr bwMode="auto">
          <a:xfrm>
            <a:off x="4311650" y="715963"/>
            <a:ext cx="238125" cy="249237"/>
          </a:xfrm>
          <a:prstGeom prst="ellipse">
            <a:avLst/>
          </a:prstGeom>
          <a:solidFill>
            <a:srgbClr val="FFFF00"/>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4" name="Oval 151">
            <a:extLst>
              <a:ext uri="{FF2B5EF4-FFF2-40B4-BE49-F238E27FC236}">
                <a16:creationId xmlns:a16="http://schemas.microsoft.com/office/drawing/2014/main" id="{5DC1FF0B-11DF-DF2A-5F08-89122E58D157}"/>
              </a:ext>
            </a:extLst>
          </p:cNvPr>
          <p:cNvSpPr>
            <a:spLocks noChangeArrowheads="1"/>
          </p:cNvSpPr>
          <p:nvPr/>
        </p:nvSpPr>
        <p:spPr bwMode="auto">
          <a:xfrm>
            <a:off x="5557838" y="700088"/>
            <a:ext cx="238125" cy="247650"/>
          </a:xfrm>
          <a:prstGeom prst="ellipse">
            <a:avLst/>
          </a:prstGeom>
          <a:solidFill>
            <a:srgbClr val="FFFF00"/>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5" name="Oval 152">
            <a:extLst>
              <a:ext uri="{FF2B5EF4-FFF2-40B4-BE49-F238E27FC236}">
                <a16:creationId xmlns:a16="http://schemas.microsoft.com/office/drawing/2014/main" id="{304E6EA1-EF55-6B76-DACA-C59CDBA6BEDC}"/>
              </a:ext>
            </a:extLst>
          </p:cNvPr>
          <p:cNvSpPr>
            <a:spLocks noChangeArrowheads="1"/>
          </p:cNvSpPr>
          <p:nvPr/>
        </p:nvSpPr>
        <p:spPr bwMode="auto">
          <a:xfrm>
            <a:off x="8097838" y="692150"/>
            <a:ext cx="238125" cy="249238"/>
          </a:xfrm>
          <a:prstGeom prst="ellipse">
            <a:avLst/>
          </a:prstGeom>
          <a:solidFill>
            <a:srgbClr val="FFFF00"/>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6" name="Oval 153">
            <a:extLst>
              <a:ext uri="{FF2B5EF4-FFF2-40B4-BE49-F238E27FC236}">
                <a16:creationId xmlns:a16="http://schemas.microsoft.com/office/drawing/2014/main" id="{3ECBEE18-14D5-49F0-496A-AB5635B57FF4}"/>
              </a:ext>
            </a:extLst>
          </p:cNvPr>
          <p:cNvSpPr>
            <a:spLocks noChangeArrowheads="1"/>
          </p:cNvSpPr>
          <p:nvPr/>
        </p:nvSpPr>
        <p:spPr bwMode="auto">
          <a:xfrm>
            <a:off x="7839075" y="4584700"/>
            <a:ext cx="238125" cy="247650"/>
          </a:xfrm>
          <a:prstGeom prst="ellipse">
            <a:avLst/>
          </a:prstGeom>
          <a:solidFill>
            <a:srgbClr val="F79646"/>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
        <p:nvSpPr>
          <p:cNvPr id="149577" name="Oval 154">
            <a:extLst>
              <a:ext uri="{FF2B5EF4-FFF2-40B4-BE49-F238E27FC236}">
                <a16:creationId xmlns:a16="http://schemas.microsoft.com/office/drawing/2014/main" id="{BA73FC09-71A2-CE5D-8FD2-3555C6BB8354}"/>
              </a:ext>
            </a:extLst>
          </p:cNvPr>
          <p:cNvSpPr>
            <a:spLocks noChangeArrowheads="1"/>
          </p:cNvSpPr>
          <p:nvPr/>
        </p:nvSpPr>
        <p:spPr bwMode="auto">
          <a:xfrm>
            <a:off x="7024688" y="2733675"/>
            <a:ext cx="239712" cy="247650"/>
          </a:xfrm>
          <a:prstGeom prst="ellipse">
            <a:avLst/>
          </a:prstGeom>
          <a:solidFill>
            <a:srgbClr val="F79646"/>
          </a:solidFill>
          <a:ln w="25560">
            <a:solidFill>
              <a:srgbClr val="385D8A"/>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cs-CZ" alt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1">
            <a:extLst>
              <a:ext uri="{FF2B5EF4-FFF2-40B4-BE49-F238E27FC236}">
                <a16:creationId xmlns:a16="http://schemas.microsoft.com/office/drawing/2014/main" id="{ACF120B5-D6BE-68AF-402C-2C5276BECAE4}"/>
              </a:ext>
            </a:extLst>
          </p:cNvPr>
          <p:cNvSpPr txBox="1">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DejaVu Sans" panose="020B0603030804020204" pitchFamily="34" charset="0"/>
              </a:defRPr>
            </a:lvl9pPr>
          </a:lstStyle>
          <a:p>
            <a:pPr algn="ctr" eaLnBrk="1" hangingPunct="1">
              <a:spcBef>
                <a:spcPct val="0"/>
              </a:spcBef>
              <a:buClrTx/>
              <a:buFontTx/>
              <a:buNone/>
            </a:pPr>
            <a:r>
              <a:rPr lang="cs-CZ" altLang="cs-CZ" sz="4400">
                <a:solidFill>
                  <a:srgbClr val="FFCC66"/>
                </a:solidFill>
              </a:rPr>
              <a:t>… i u rostlin má smysl mluvit o „stresu“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a:extLst>
              <a:ext uri="{FF2B5EF4-FFF2-40B4-BE49-F238E27FC236}">
                <a16:creationId xmlns:a16="http://schemas.microsoft.com/office/drawing/2014/main" id="{93B3AFA4-6F63-5FDB-E0FF-C4FFB7ECF3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0"/>
            <a:ext cx="4554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58EE5307-53EA-F5B6-A2A3-20AD997A64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40200" y="2184400"/>
            <a:ext cx="50038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a:extLst>
              <a:ext uri="{FF2B5EF4-FFF2-40B4-BE49-F238E27FC236}">
                <a16:creationId xmlns:a16="http://schemas.microsoft.com/office/drawing/2014/main" id="{63BF3153-7B0F-18AE-05A1-0491B909FC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11725"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a:extLst>
              <a:ext uri="{FF2B5EF4-FFF2-40B4-BE49-F238E27FC236}">
                <a16:creationId xmlns:a16="http://schemas.microsoft.com/office/drawing/2014/main" id="{396478E6-0EDA-2AF9-7565-5E8080D23496}"/>
              </a:ext>
            </a:extLst>
          </p:cNvPr>
          <p:cNvSpPr txBox="1">
            <a:spLocks noChangeArrowheads="1"/>
          </p:cNvSpPr>
          <p:nvPr/>
        </p:nvSpPr>
        <p:spPr bwMode="auto">
          <a:xfrm>
            <a:off x="519113" y="56816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endParaRPr lang="cs-CZ" altLang="cs-CZ"/>
          </a:p>
        </p:txBody>
      </p:sp>
      <p:sp>
        <p:nvSpPr>
          <p:cNvPr id="50181" name="Text Box 5">
            <a:extLst>
              <a:ext uri="{FF2B5EF4-FFF2-40B4-BE49-F238E27FC236}">
                <a16:creationId xmlns:a16="http://schemas.microsoft.com/office/drawing/2014/main" id="{6ACD454A-BEBB-6AC3-D058-91281F0FDDDB}"/>
              </a:ext>
            </a:extLst>
          </p:cNvPr>
          <p:cNvSpPr txBox="1">
            <a:spLocks noChangeArrowheads="1"/>
          </p:cNvSpPr>
          <p:nvPr/>
        </p:nvSpPr>
        <p:spPr bwMode="auto">
          <a:xfrm>
            <a:off x="0" y="5013325"/>
            <a:ext cx="384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cs-CZ" altLang="cs-CZ">
                <a:solidFill>
                  <a:srgbClr val="FF9900"/>
                </a:solidFill>
                <a:latin typeface="Arial" panose="020B0604020202020204" pitchFamily="34" charset="0"/>
                <a:cs typeface="Arial" panose="020B0604020202020204" pitchFamily="34" charset="0"/>
              </a:rPr>
              <a:t>Jak nalézt řád v kontinuu? </a:t>
            </a:r>
          </a:p>
          <a:p>
            <a:pPr eaLnBrk="1" hangingPunct="1">
              <a:buClr>
                <a:srgbClr val="000000"/>
              </a:buClr>
              <a:buSzPct val="100000"/>
              <a:buFont typeface="Times New Roman" panose="02020603050405020304" pitchFamily="18" charset="0"/>
              <a:buNone/>
            </a:pPr>
            <a:r>
              <a:rPr lang="cs-CZ" altLang="cs-CZ">
                <a:solidFill>
                  <a:srgbClr val="FF9900"/>
                </a:solidFill>
                <a:latin typeface="Arial" panose="020B0604020202020204" pitchFamily="34" charset="0"/>
                <a:cs typeface="Arial" panose="020B0604020202020204" pitchFamily="34" charset="0"/>
              </a:rPr>
              <a:t>Klasifikací!?</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4D2AEE4-FB98-254E-35C5-8695A9453A8B}"/>
              </a:ext>
            </a:extLst>
          </p:cNvPr>
          <p:cNvSpPr>
            <a:spLocks noGrp="1" noChangeArrowheads="1"/>
          </p:cNvSpPr>
          <p:nvPr>
            <p:ph type="title"/>
          </p:nvPr>
        </p:nvSpPr>
        <p:spPr>
          <a:xfrm>
            <a:off x="4500563" y="115888"/>
            <a:ext cx="4124325" cy="706437"/>
          </a:xfrm>
        </p:spPr>
        <p:txBody>
          <a:bodyPr/>
          <a:lstStyle/>
          <a:p>
            <a:r>
              <a:rPr lang="cs-CZ" altLang="cs-CZ" sz="3600">
                <a:solidFill>
                  <a:schemeClr val="bg1"/>
                </a:solidFill>
                <a:latin typeface="Bookman Old Style" panose="02050604050505020204" pitchFamily="18" charset="0"/>
              </a:rPr>
              <a:t>Pohyby rostlinné</a:t>
            </a:r>
          </a:p>
        </p:txBody>
      </p:sp>
      <p:sp>
        <p:nvSpPr>
          <p:cNvPr id="51203" name="Rectangle 3">
            <a:extLst>
              <a:ext uri="{FF2B5EF4-FFF2-40B4-BE49-F238E27FC236}">
                <a16:creationId xmlns:a16="http://schemas.microsoft.com/office/drawing/2014/main" id="{7D732732-51D9-E945-AE6A-EF7925D80E46}"/>
              </a:ext>
            </a:extLst>
          </p:cNvPr>
          <p:cNvSpPr>
            <a:spLocks noGrp="1" noChangeArrowheads="1"/>
          </p:cNvSpPr>
          <p:nvPr>
            <p:ph type="body" idx="1"/>
          </p:nvPr>
        </p:nvSpPr>
        <p:spPr>
          <a:xfrm>
            <a:off x="4427538" y="836613"/>
            <a:ext cx="4608512" cy="5329237"/>
          </a:xfrm>
        </p:spPr>
        <p:txBody>
          <a:bodyPr/>
          <a:lstStyle/>
          <a:p>
            <a:pPr marL="609600" indent="-609600">
              <a:buFontTx/>
              <a:buAutoNum type="alphaUcPeriod"/>
            </a:pPr>
            <a:r>
              <a:rPr lang="cs-CZ" altLang="cs-CZ" sz="2000">
                <a:solidFill>
                  <a:schemeClr val="bg1"/>
                </a:solidFill>
                <a:latin typeface="Bookman Old Style" panose="02050604050505020204" pitchFamily="18" charset="0"/>
              </a:rPr>
              <a:t>Pohyby paratonické, závislé na vnějších vlivech … </a:t>
            </a:r>
            <a:r>
              <a:rPr lang="en-US" altLang="cs-CZ" sz="2000">
                <a:solidFill>
                  <a:schemeClr val="bg1"/>
                </a:solidFill>
                <a:latin typeface="Bookman Old Style" panose="02050604050505020204" pitchFamily="18" charset="0"/>
              </a:rPr>
              <a:t>[</a:t>
            </a:r>
            <a:r>
              <a:rPr lang="cs-CZ" altLang="cs-CZ" sz="2000">
                <a:solidFill>
                  <a:schemeClr val="bg1"/>
                </a:solidFill>
                <a:latin typeface="Bookman Old Style" panose="02050604050505020204" pitchFamily="18" charset="0"/>
              </a:rPr>
              <a:t>p. návodné, indukované</a:t>
            </a:r>
            <a:r>
              <a:rPr lang="en-US" altLang="cs-CZ" sz="2000">
                <a:solidFill>
                  <a:schemeClr val="bg1"/>
                </a:solidFill>
                <a:latin typeface="Bookman Old Style" panose="02050604050505020204" pitchFamily="18" charset="0"/>
              </a:rPr>
              <a:t>]</a:t>
            </a:r>
            <a:endParaRPr lang="cs-CZ" altLang="cs-CZ" sz="2000">
              <a:solidFill>
                <a:schemeClr val="bg1"/>
              </a:solidFill>
              <a:latin typeface="Bookman Old Style" panose="02050604050505020204" pitchFamily="18" charset="0"/>
            </a:endParaRPr>
          </a:p>
          <a:p>
            <a:pPr marL="990600" lvl="1" indent="-533400">
              <a:buFont typeface="Symbol" panose="05050102010706020507" pitchFamily="18" charset="2"/>
              <a:buAutoNum type="alphaLcParenR"/>
            </a:pPr>
            <a:r>
              <a:rPr lang="cs-CZ" altLang="cs-CZ" sz="1800">
                <a:solidFill>
                  <a:schemeClr val="bg1"/>
                </a:solidFill>
                <a:latin typeface="Bookman Old Style" panose="02050604050505020204" pitchFamily="18" charset="0"/>
              </a:rPr>
              <a:t>Pohyby geotropické neboli zeměvratné</a:t>
            </a:r>
          </a:p>
          <a:p>
            <a:pPr marL="990600" lvl="1" indent="-533400">
              <a:buFont typeface="Symbol" panose="05050102010706020507" pitchFamily="18" charset="2"/>
              <a:buAutoNum type="alphaLcParenR"/>
            </a:pPr>
            <a:r>
              <a:rPr lang="cs-CZ" altLang="cs-CZ" sz="1800">
                <a:solidFill>
                  <a:schemeClr val="bg1"/>
                </a:solidFill>
                <a:latin typeface="Bookman Old Style" panose="02050604050505020204" pitchFamily="18" charset="0"/>
              </a:rPr>
              <a:t>Pohyby heliotropické neboli slunovratné</a:t>
            </a:r>
          </a:p>
          <a:p>
            <a:pPr marL="990600" lvl="1" indent="-533400">
              <a:buFont typeface="Symbol" panose="05050102010706020507" pitchFamily="18" charset="2"/>
              <a:buAutoNum type="alphaLcParenR"/>
            </a:pPr>
            <a:r>
              <a:rPr lang="cs-CZ" altLang="cs-CZ" sz="1800">
                <a:solidFill>
                  <a:schemeClr val="bg1"/>
                </a:solidFill>
                <a:latin typeface="Bookman Old Style" panose="02050604050505020204" pitchFamily="18" charset="0"/>
              </a:rPr>
              <a:t>Pohyby nyktotropické neboli spánkodobné</a:t>
            </a:r>
          </a:p>
          <a:p>
            <a:pPr marL="990600" lvl="1" indent="-533400">
              <a:buFont typeface="Symbol" panose="05050102010706020507" pitchFamily="18" charset="2"/>
              <a:buAutoNum type="alphaLcParenR"/>
            </a:pPr>
            <a:r>
              <a:rPr lang="cs-CZ" altLang="cs-CZ" sz="1800">
                <a:solidFill>
                  <a:schemeClr val="bg1"/>
                </a:solidFill>
                <a:latin typeface="Bookman Old Style" panose="02050604050505020204" pitchFamily="18" charset="0"/>
              </a:rPr>
              <a:t>Pohyby hygroskopické neboli vláhojemné</a:t>
            </a:r>
          </a:p>
          <a:p>
            <a:pPr marL="990600" lvl="1" indent="-533400">
              <a:buFont typeface="Symbol" panose="05050102010706020507" pitchFamily="18" charset="2"/>
              <a:buAutoNum type="alphaLcParenR"/>
            </a:pPr>
            <a:r>
              <a:rPr lang="cs-CZ" altLang="cs-CZ" sz="1800">
                <a:solidFill>
                  <a:schemeClr val="bg1"/>
                </a:solidFill>
                <a:latin typeface="Bookman Old Style" panose="02050604050505020204" pitchFamily="18" charset="0"/>
              </a:rPr>
              <a:t>Pohyby iritační neboli zdrážděné</a:t>
            </a:r>
          </a:p>
          <a:p>
            <a:pPr marL="609600" indent="-609600">
              <a:buFontTx/>
              <a:buAutoNum type="alphaUcPeriod"/>
            </a:pPr>
            <a:r>
              <a:rPr lang="cs-CZ" altLang="cs-CZ" sz="2000">
                <a:solidFill>
                  <a:schemeClr val="bg1"/>
                </a:solidFill>
                <a:latin typeface="Bookman Old Style" panose="02050604050505020204" pitchFamily="18" charset="0"/>
              </a:rPr>
              <a:t>Pohyby samovolné</a:t>
            </a:r>
          </a:p>
          <a:p>
            <a:pPr marL="990600" lvl="1" indent="-533400">
              <a:buFontTx/>
              <a:buAutoNum type="alphaLcParenR"/>
            </a:pPr>
            <a:r>
              <a:rPr lang="cs-CZ" altLang="cs-CZ" sz="1800">
                <a:solidFill>
                  <a:schemeClr val="bg1"/>
                </a:solidFill>
                <a:latin typeface="Bookman Old Style" panose="02050604050505020204" pitchFamily="18" charset="0"/>
              </a:rPr>
              <a:t>Pohyby nutační neboli kývavé</a:t>
            </a:r>
          </a:p>
          <a:p>
            <a:pPr marL="990600" lvl="1" indent="-533400">
              <a:buFontTx/>
              <a:buAutoNum type="alphaLcParenR"/>
            </a:pPr>
            <a:r>
              <a:rPr lang="cs-CZ" altLang="cs-CZ" sz="1800">
                <a:solidFill>
                  <a:schemeClr val="bg1"/>
                </a:solidFill>
                <a:latin typeface="Bookman Old Style" panose="02050604050505020204" pitchFamily="18" charset="0"/>
              </a:rPr>
              <a:t>Pohyby variační</a:t>
            </a:r>
          </a:p>
        </p:txBody>
      </p:sp>
      <p:pic>
        <p:nvPicPr>
          <p:cNvPr id="51204" name="Picture 4">
            <a:extLst>
              <a:ext uri="{FF2B5EF4-FFF2-40B4-BE49-F238E27FC236}">
                <a16:creationId xmlns:a16="http://schemas.microsoft.com/office/drawing/2014/main" id="{294332B7-8563-0DAB-6973-9B2D1D95F5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386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a:extLst>
              <a:ext uri="{FF2B5EF4-FFF2-40B4-BE49-F238E27FC236}">
                <a16:creationId xmlns:a16="http://schemas.microsoft.com/office/drawing/2014/main" id="{F2730CA6-0A10-9773-EDF5-8ED3E8FDB6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188" y="0"/>
            <a:ext cx="80645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Calibri"/>
        <a:ea typeface=""/>
        <a:cs typeface="DejaVu Sans"/>
      </a:majorFont>
      <a:minorFont>
        <a:latin typeface="Calibri"/>
        <a:ea typeface=""/>
        <a:cs typeface="DejaVu Sans"/>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DejaVu Sans"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Calibri"/>
        <a:ea typeface=""/>
        <a:cs typeface="DejaVu Sans"/>
      </a:majorFont>
      <a:minorFont>
        <a:latin typeface="Calibri"/>
        <a:ea typeface=""/>
        <a:cs typeface="DejaVu Sans"/>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cs typeface="DejaVu Sans"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
        <a:cs typeface="DejaVu Sans"/>
      </a:majorFont>
      <a:minorFont>
        <a:latin typeface="Times New Roman"/>
        <a:ea typeface=""/>
        <a:cs typeface="DejaVu Sans"/>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cs typeface="DejaVu Sans"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
        <a:cs typeface="DejaVu Sans"/>
      </a:majorFont>
      <a:minorFont>
        <a:latin typeface="Times New Roman"/>
        <a:ea typeface=""/>
        <a:cs typeface="DejaVu Sans"/>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cs typeface="DejaVu Sans"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
        <a:cs typeface="DejaVu Sans"/>
      </a:majorFont>
      <a:minorFont>
        <a:latin typeface="Times New Roman"/>
        <a:ea typeface=""/>
        <a:cs typeface="DejaVu Sans"/>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1" i="0" u="none" strike="noStrike" cap="none" normalizeH="0" baseline="0" smtClean="0">
            <a:ln>
              <a:noFill/>
            </a:ln>
            <a:solidFill>
              <a:schemeClr val="bg1"/>
            </a:solidFill>
            <a:effectLst/>
            <a:latin typeface="Times New Roman" pitchFamily="16" charset="0"/>
            <a:cs typeface="DejaVu Sans"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TotalTime>
  <Words>2329</Words>
  <Application>Microsoft Office PowerPoint</Application>
  <PresentationFormat>Předvádění na obrazovce (4:3)</PresentationFormat>
  <Paragraphs>351</Paragraphs>
  <Slides>58</Slides>
  <Notes>43</Notes>
  <HiddenSlides>0</HiddenSlides>
  <MMClips>0</MMClips>
  <ScaleCrop>false</ScaleCrop>
  <HeadingPairs>
    <vt:vector size="8" baseType="variant">
      <vt:variant>
        <vt:lpstr>Použitá písma</vt:lpstr>
      </vt:variant>
      <vt:variant>
        <vt:i4>6</vt:i4>
      </vt:variant>
      <vt:variant>
        <vt:lpstr>Motiv</vt:lpstr>
      </vt:variant>
      <vt:variant>
        <vt:i4>5</vt:i4>
      </vt:variant>
      <vt:variant>
        <vt:lpstr>Vložené servery OLE</vt:lpstr>
      </vt:variant>
      <vt:variant>
        <vt:i4>0</vt:i4>
      </vt:variant>
      <vt:variant>
        <vt:lpstr>Nadpisy snímků</vt:lpstr>
      </vt:variant>
      <vt:variant>
        <vt:i4>58</vt:i4>
      </vt:variant>
    </vt:vector>
  </HeadingPairs>
  <TitlesOfParts>
    <vt:vector size="69" baseType="lpstr">
      <vt:lpstr>Arial</vt:lpstr>
      <vt:lpstr>Bookman Old Style</vt:lpstr>
      <vt:lpstr>Calibri</vt:lpstr>
      <vt:lpstr>StarSymbol</vt:lpstr>
      <vt:lpstr>Symbol</vt:lpstr>
      <vt:lpstr>Times New Roman</vt:lpstr>
      <vt:lpstr>Motiv sady Office</vt:lpstr>
      <vt:lpstr>2_Motiv sady Office</vt:lpstr>
      <vt:lpstr>12_Motiv systému Office</vt:lpstr>
      <vt:lpstr>8_Motiv systému Office</vt:lpstr>
      <vt:lpstr>13_Motiv systému Office</vt:lpstr>
      <vt:lpstr>Prezentace aplikace PowerPoint</vt:lpstr>
      <vt:lpstr>Prezentace aplikace PowerPoint</vt:lpstr>
      <vt:lpstr>Pohyb v rostlinné říši</vt:lpstr>
      <vt:lpstr>Co vidíme my?</vt:lpstr>
      <vt:lpstr>Prezentace aplikace PowerPoint</vt:lpstr>
      <vt:lpstr>Prezentace aplikace PowerPoint</vt:lpstr>
      <vt:lpstr>Prezentace aplikace PowerPoint</vt:lpstr>
      <vt:lpstr>Pohyby rostlinné</vt:lpstr>
      <vt:lpstr>Prezentace aplikace PowerPoint</vt:lpstr>
      <vt:lpstr>Rychlé pohyby v mikroměřítku: např. zavírání průduchů, cyklóza...</vt:lpstr>
      <vt:lpstr>Pomalé pohyby v makroměřítku – růst, tropismy...</vt:lpstr>
      <vt:lpstr>Ch. Darwin, 1880/1 (?)</vt:lpstr>
      <vt:lpstr>I současná (mol.) biol. hledá obecné mechanismy:</vt:lpstr>
      <vt:lpstr>Chování u rostlin?</vt:lpstr>
      <vt:lpstr>Exkurs: co je chování?</vt:lpstr>
      <vt:lpstr>Exkluzivní x inkluzivní definice:</vt:lpstr>
      <vt:lpstr>Exkluzivní x inkluzivní definice: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kfr</dc:creator>
  <cp:lastModifiedBy>fatima</cp:lastModifiedBy>
  <cp:revision>407</cp:revision>
  <cp:lastPrinted>1601-01-01T00:00:00Z</cp:lastPrinted>
  <dcterms:created xsi:type="dcterms:W3CDTF">2004-11-08T11:11:13Z</dcterms:created>
  <dcterms:modified xsi:type="dcterms:W3CDTF">2024-03-27T07:53:40Z</dcterms:modified>
</cp:coreProperties>
</file>