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0.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1.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2.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3.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4.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4" r:id="rId2"/>
    <p:sldMasterId id="2147483706" r:id="rId3"/>
    <p:sldMasterId id="2147483718" r:id="rId4"/>
    <p:sldMasterId id="2147483731" r:id="rId5"/>
    <p:sldMasterId id="2147483744" r:id="rId6"/>
    <p:sldMasterId id="2147483756" r:id="rId7"/>
    <p:sldMasterId id="2147483768" r:id="rId8"/>
    <p:sldMasterId id="2147483949" r:id="rId9"/>
    <p:sldMasterId id="2147483962" r:id="rId10"/>
    <p:sldMasterId id="2147483974" r:id="rId11"/>
    <p:sldMasterId id="2147483999" r:id="rId12"/>
    <p:sldMasterId id="2147485839" r:id="rId13"/>
    <p:sldMasterId id="2147486983" r:id="rId14"/>
    <p:sldMasterId id="2147486996" r:id="rId15"/>
  </p:sldMasterIdLst>
  <p:notesMasterIdLst>
    <p:notesMasterId r:id="rId89"/>
  </p:notesMasterIdLst>
  <p:sldIdLst>
    <p:sldId id="261" r:id="rId16"/>
    <p:sldId id="262" r:id="rId17"/>
    <p:sldId id="263" r:id="rId18"/>
    <p:sldId id="284" r:id="rId19"/>
    <p:sldId id="285" r:id="rId20"/>
    <p:sldId id="327" r:id="rId21"/>
    <p:sldId id="340" r:id="rId22"/>
    <p:sldId id="257" r:id="rId23"/>
    <p:sldId id="259" r:id="rId24"/>
    <p:sldId id="260" r:id="rId25"/>
    <p:sldId id="267" r:id="rId26"/>
    <p:sldId id="334" r:id="rId27"/>
    <p:sldId id="268" r:id="rId28"/>
    <p:sldId id="343" r:id="rId29"/>
    <p:sldId id="269" r:id="rId30"/>
    <p:sldId id="270" r:id="rId31"/>
    <p:sldId id="271" r:id="rId32"/>
    <p:sldId id="272" r:id="rId33"/>
    <p:sldId id="297" r:id="rId34"/>
    <p:sldId id="273" r:id="rId35"/>
    <p:sldId id="296" r:id="rId36"/>
    <p:sldId id="335" r:id="rId37"/>
    <p:sldId id="289" r:id="rId38"/>
    <p:sldId id="333" r:id="rId39"/>
    <p:sldId id="292" r:id="rId40"/>
    <p:sldId id="291" r:id="rId41"/>
    <p:sldId id="332" r:id="rId42"/>
    <p:sldId id="338" r:id="rId43"/>
    <p:sldId id="339" r:id="rId44"/>
    <p:sldId id="341" r:id="rId45"/>
    <p:sldId id="294" r:id="rId46"/>
    <p:sldId id="265" r:id="rId47"/>
    <p:sldId id="266" r:id="rId48"/>
    <p:sldId id="276" r:id="rId49"/>
    <p:sldId id="277" r:id="rId50"/>
    <p:sldId id="278" r:id="rId51"/>
    <p:sldId id="279" r:id="rId52"/>
    <p:sldId id="309" r:id="rId53"/>
    <p:sldId id="280" r:id="rId54"/>
    <p:sldId id="342" r:id="rId55"/>
    <p:sldId id="281" r:id="rId56"/>
    <p:sldId id="282" r:id="rId57"/>
    <p:sldId id="283" r:id="rId58"/>
    <p:sldId id="298" r:id="rId59"/>
    <p:sldId id="299" r:id="rId60"/>
    <p:sldId id="326" r:id="rId61"/>
    <p:sldId id="325" r:id="rId62"/>
    <p:sldId id="324" r:id="rId63"/>
    <p:sldId id="323" r:id="rId64"/>
    <p:sldId id="304" r:id="rId65"/>
    <p:sldId id="300" r:id="rId66"/>
    <p:sldId id="302" r:id="rId67"/>
    <p:sldId id="303" r:id="rId68"/>
    <p:sldId id="320" r:id="rId69"/>
    <p:sldId id="322" r:id="rId70"/>
    <p:sldId id="321" r:id="rId71"/>
    <p:sldId id="306" r:id="rId72"/>
    <p:sldId id="305" r:id="rId73"/>
    <p:sldId id="328" r:id="rId74"/>
    <p:sldId id="314" r:id="rId75"/>
    <p:sldId id="307" r:id="rId76"/>
    <p:sldId id="275" r:id="rId77"/>
    <p:sldId id="313" r:id="rId78"/>
    <p:sldId id="316" r:id="rId79"/>
    <p:sldId id="329" r:id="rId80"/>
    <p:sldId id="331" r:id="rId81"/>
    <p:sldId id="317" r:id="rId82"/>
    <p:sldId id="336" r:id="rId83"/>
    <p:sldId id="318" r:id="rId84"/>
    <p:sldId id="337" r:id="rId85"/>
    <p:sldId id="312" r:id="rId86"/>
    <p:sldId id="311" r:id="rId87"/>
    <p:sldId id="319" r:id="rId88"/>
  </p:sldIdLst>
  <p:sldSz cx="9144000" cy="6858000" type="screen4x3"/>
  <p:notesSz cx="6858000" cy="9144000"/>
  <p:defaultTextStyle>
    <a:defPPr>
      <a:defRPr lang="cs-CZ"/>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104" d="100"/>
          <a:sy n="104" d="100"/>
        </p:scale>
        <p:origin x="432" y="114"/>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2170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slide" Target="slides/slide32.xml"/><Relationship Id="rId50" Type="http://schemas.openxmlformats.org/officeDocument/2006/relationships/slide" Target="slides/slide35.xml"/><Relationship Id="rId55" Type="http://schemas.openxmlformats.org/officeDocument/2006/relationships/slide" Target="slides/slide40.xml"/><Relationship Id="rId63" Type="http://schemas.openxmlformats.org/officeDocument/2006/relationships/slide" Target="slides/slide48.xml"/><Relationship Id="rId68" Type="http://schemas.openxmlformats.org/officeDocument/2006/relationships/slide" Target="slides/slide53.xml"/><Relationship Id="rId76" Type="http://schemas.openxmlformats.org/officeDocument/2006/relationships/slide" Target="slides/slide61.xml"/><Relationship Id="rId84" Type="http://schemas.openxmlformats.org/officeDocument/2006/relationships/slide" Target="slides/slide69.xml"/><Relationship Id="rId89"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56.xml"/><Relationship Id="rId92"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xml"/><Relationship Id="rId29" Type="http://schemas.openxmlformats.org/officeDocument/2006/relationships/slide" Target="slides/slide14.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slide" Target="slides/slide38.xml"/><Relationship Id="rId58" Type="http://schemas.openxmlformats.org/officeDocument/2006/relationships/slide" Target="slides/slide43.xml"/><Relationship Id="rId66" Type="http://schemas.openxmlformats.org/officeDocument/2006/relationships/slide" Target="slides/slide51.xml"/><Relationship Id="rId74" Type="http://schemas.openxmlformats.org/officeDocument/2006/relationships/slide" Target="slides/slide59.xml"/><Relationship Id="rId79" Type="http://schemas.openxmlformats.org/officeDocument/2006/relationships/slide" Target="slides/slide64.xml"/><Relationship Id="rId87" Type="http://schemas.openxmlformats.org/officeDocument/2006/relationships/slide" Target="slides/slide72.xml"/><Relationship Id="rId5" Type="http://schemas.openxmlformats.org/officeDocument/2006/relationships/slideMaster" Target="slideMasters/slideMaster5.xml"/><Relationship Id="rId61" Type="http://schemas.openxmlformats.org/officeDocument/2006/relationships/slide" Target="slides/slide46.xml"/><Relationship Id="rId82" Type="http://schemas.openxmlformats.org/officeDocument/2006/relationships/slide" Target="slides/slide67.xml"/><Relationship Id="rId90" Type="http://schemas.openxmlformats.org/officeDocument/2006/relationships/presProps" Target="presProps.xml"/><Relationship Id="rId19" Type="http://schemas.openxmlformats.org/officeDocument/2006/relationships/slide" Target="slides/slide4.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slide" Target="slides/slide41.xml"/><Relationship Id="rId64" Type="http://schemas.openxmlformats.org/officeDocument/2006/relationships/slide" Target="slides/slide49.xml"/><Relationship Id="rId69" Type="http://schemas.openxmlformats.org/officeDocument/2006/relationships/slide" Target="slides/slide54.xml"/><Relationship Id="rId77" Type="http://schemas.openxmlformats.org/officeDocument/2006/relationships/slide" Target="slides/slide62.xml"/><Relationship Id="rId8" Type="http://schemas.openxmlformats.org/officeDocument/2006/relationships/slideMaster" Target="slideMasters/slideMaster8.xml"/><Relationship Id="rId51" Type="http://schemas.openxmlformats.org/officeDocument/2006/relationships/slide" Target="slides/slide36.xml"/><Relationship Id="rId72" Type="http://schemas.openxmlformats.org/officeDocument/2006/relationships/slide" Target="slides/slide57.xml"/><Relationship Id="rId80" Type="http://schemas.openxmlformats.org/officeDocument/2006/relationships/slide" Target="slides/slide65.xml"/><Relationship Id="rId85" Type="http://schemas.openxmlformats.org/officeDocument/2006/relationships/slide" Target="slides/slide70.xml"/><Relationship Id="rId93"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slide" Target="slides/slide44.xml"/><Relationship Id="rId67" Type="http://schemas.openxmlformats.org/officeDocument/2006/relationships/slide" Target="slides/slide52.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slide" Target="slides/slide47.xml"/><Relationship Id="rId70" Type="http://schemas.openxmlformats.org/officeDocument/2006/relationships/slide" Target="slides/slide55.xml"/><Relationship Id="rId75" Type="http://schemas.openxmlformats.org/officeDocument/2006/relationships/slide" Target="slides/slide60.xml"/><Relationship Id="rId83" Type="http://schemas.openxmlformats.org/officeDocument/2006/relationships/slide" Target="slides/slide68.xml"/><Relationship Id="rId88" Type="http://schemas.openxmlformats.org/officeDocument/2006/relationships/slide" Target="slides/slide73.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10" Type="http://schemas.openxmlformats.org/officeDocument/2006/relationships/slideMaster" Target="slideMasters/slideMaster10.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slide" Target="slides/slide50.xml"/><Relationship Id="rId73" Type="http://schemas.openxmlformats.org/officeDocument/2006/relationships/slide" Target="slides/slide58.xml"/><Relationship Id="rId78" Type="http://schemas.openxmlformats.org/officeDocument/2006/relationships/slide" Target="slides/slide63.xml"/><Relationship Id="rId81" Type="http://schemas.openxmlformats.org/officeDocument/2006/relationships/slide" Target="slides/slide66.xml"/><Relationship Id="rId86" Type="http://schemas.openxmlformats.org/officeDocument/2006/relationships/slide" Target="slides/slide71.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image" Target="../media/image55.png"/></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image" Target="../media/image57.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68.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7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3.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8.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image" Target="../media/image38.png"/></Relationships>
</file>

<file path=ppt/drawings/_rels/vmlDrawing5.v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40.png"/><Relationship Id="rId4" Type="http://schemas.openxmlformats.org/officeDocument/2006/relationships/image" Target="../media/image43.png"/></Relationships>
</file>

<file path=ppt/drawings/_rels/vmlDrawing6.v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image" Target="../media/image44.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7.png"/></Relationships>
</file>

<file path=ppt/drawings/_rels/vmlDrawing8.v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image" Target="../media/image49.png"/></Relationships>
</file>

<file path=ppt/drawings/_rels/vmlDrawing9.v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image" Target="../media/image5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F36A9B66-D81B-4D4B-8BC6-98B1121D3F68}" type="datetimeFigureOut">
              <a:rPr lang="cs-CZ"/>
              <a:pPr>
                <a:defRPr/>
              </a:pPr>
              <a:t>28.2.2024</a:t>
            </a:fld>
            <a:endParaRPr lang="cs-CZ"/>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cs-CZ" noProof="0"/>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cs-CZ" noProof="0"/>
              <a:t>Klepnutím lze upravit styly předlohy textu.</a:t>
            </a:r>
          </a:p>
          <a:p>
            <a:pPr lvl="1"/>
            <a:r>
              <a:rPr lang="cs-CZ" noProof="0"/>
              <a:t>Druhá úroveň</a:t>
            </a:r>
          </a:p>
          <a:p>
            <a:pPr lvl="2"/>
            <a:r>
              <a:rPr lang="cs-CZ" noProof="0"/>
              <a:t>Třetí úroveň</a:t>
            </a:r>
          </a:p>
          <a:p>
            <a:pPr lvl="3"/>
            <a:r>
              <a:rPr lang="cs-CZ" noProof="0"/>
              <a:t>Čtvrtá úroveň</a:t>
            </a:r>
          </a:p>
          <a:p>
            <a:pPr lvl="4"/>
            <a:r>
              <a:rPr lang="cs-CZ" noProof="0"/>
              <a:t>Pátá úroveň</a:t>
            </a:r>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2D580BCB-7DF7-4784-9D6D-DB4A81EDFE03}" type="slidenum">
              <a:rPr lang="cs-CZ"/>
              <a:pPr>
                <a:defRPr/>
              </a:pPr>
              <a:t>‹#›</a:t>
            </a:fld>
            <a:endParaRPr lang="cs-CZ"/>
          </a:p>
        </p:txBody>
      </p:sp>
    </p:spTree>
    <p:extLst>
      <p:ext uri="{BB962C8B-B14F-4D97-AF65-F5344CB8AC3E}">
        <p14:creationId xmlns:p14="http://schemas.microsoft.com/office/powerpoint/2010/main" val="13984101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882" name="Rectangle 7">
            <a:extLst>
              <a:ext uri="{FF2B5EF4-FFF2-40B4-BE49-F238E27FC236}">
                <a16:creationId xmlns:a16="http://schemas.microsoft.com/office/drawing/2014/main" id="{CFEDA336-0406-4341-B154-99DB3D135E11}"/>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SzPct val="45000"/>
              <a:buFont typeface="StarSymbol" charset="0"/>
              <a:buNone/>
            </a:pPr>
            <a:fld id="{3ABCE592-6CD0-4065-91BD-B6D5195865AA}" type="slidenum">
              <a:rPr lang="cs-CZ" altLang="cs-CZ"/>
              <a:pPr>
                <a:spcBef>
                  <a:spcPct val="0"/>
                </a:spcBef>
                <a:buSzPct val="45000"/>
                <a:buFont typeface="StarSymbol" charset="0"/>
                <a:buNone/>
              </a:pPr>
              <a:t>7</a:t>
            </a:fld>
            <a:endParaRPr lang="cs-CZ" altLang="cs-CZ"/>
          </a:p>
        </p:txBody>
      </p:sp>
      <p:sp>
        <p:nvSpPr>
          <p:cNvPr id="122883" name="Rectangle 1">
            <a:extLst>
              <a:ext uri="{FF2B5EF4-FFF2-40B4-BE49-F238E27FC236}">
                <a16:creationId xmlns:a16="http://schemas.microsoft.com/office/drawing/2014/main" id="{1904511C-232D-41DC-BE9E-773AB9C0EF76}"/>
              </a:ext>
            </a:extLst>
          </p:cNvPr>
          <p:cNvSpPr>
            <a:spLocks noGrp="1" noRot="1" noChangeAspect="1" noChangeArrowheads="1" noTextEdit="1"/>
          </p:cNvSpPr>
          <p:nvPr>
            <p:ph type="sldImg"/>
          </p:nvPr>
        </p:nvSpPr>
        <p:spPr>
          <a:xfrm>
            <a:off x="917575" y="744538"/>
            <a:ext cx="4962525" cy="3722687"/>
          </a:xfrm>
          <a:solidFill>
            <a:srgbClr val="FFFFFF"/>
          </a:solidFill>
          <a:ln>
            <a:solidFill>
              <a:srgbClr val="000000"/>
            </a:solidFill>
            <a:miter lim="800000"/>
            <a:headEnd/>
            <a:tailEnd/>
          </a:ln>
        </p:spPr>
      </p:sp>
      <p:sp>
        <p:nvSpPr>
          <p:cNvPr id="122884" name="Rectangle 2">
            <a:extLst>
              <a:ext uri="{FF2B5EF4-FFF2-40B4-BE49-F238E27FC236}">
                <a16:creationId xmlns:a16="http://schemas.microsoft.com/office/drawing/2014/main" id="{7936025D-101A-4843-8D6D-6CD04C84A8C5}"/>
              </a:ext>
            </a:extLst>
          </p:cNvPr>
          <p:cNvSpPr>
            <a:spLocks noGrp="1" noChangeArrowheads="1"/>
          </p:cNvSpPr>
          <p:nvPr>
            <p:ph type="body" idx="1"/>
          </p:nvPr>
        </p:nvSpPr>
        <p:spPr>
          <a:xfrm>
            <a:off x="679450" y="4714875"/>
            <a:ext cx="5438775"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cs-CZ" altLang="cs-CZ">
              <a:latin typeface="Times New Roman" panose="02020603050405020304" pitchFamily="18" charset="0"/>
            </a:endParaRPr>
          </a:p>
        </p:txBody>
      </p:sp>
    </p:spTree>
    <p:extLst>
      <p:ext uri="{BB962C8B-B14F-4D97-AF65-F5344CB8AC3E}">
        <p14:creationId xmlns:p14="http://schemas.microsoft.com/office/powerpoint/2010/main" val="15609600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4018" name="Rectangle 8"/>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BD459996-9A23-489D-A58E-366B3213A8B7}" type="slidenum">
              <a:rPr lang="cs-CZ" smtClean="0">
                <a:solidFill>
                  <a:srgbClr val="FFFFFF"/>
                </a:solidFill>
              </a:rPr>
              <a:pPr/>
              <a:t>19</a:t>
            </a:fld>
            <a:endParaRPr lang="cs-CZ">
              <a:solidFill>
                <a:srgbClr val="FFFFFF"/>
              </a:solidFill>
            </a:endParaRPr>
          </a:p>
        </p:txBody>
      </p:sp>
      <p:sp>
        <p:nvSpPr>
          <p:cNvPr id="214019" name="Text Box 1"/>
          <p:cNvSpPr txBox="1">
            <a:spLocks noChangeArrowheads="1"/>
          </p:cNvSpPr>
          <p:nvPr/>
        </p:nvSpPr>
        <p:spPr bwMode="auto">
          <a:xfrm>
            <a:off x="2070100" y="620713"/>
            <a:ext cx="2484438" cy="3063875"/>
          </a:xfrm>
          <a:prstGeom prst="rect">
            <a:avLst/>
          </a:prstGeom>
          <a:solidFill>
            <a:srgbClr val="FFFFFF"/>
          </a:solidFill>
          <a:ln w="9360">
            <a:solidFill>
              <a:srgbClr val="000000"/>
            </a:solidFill>
            <a:miter lim="800000"/>
            <a:headEnd/>
            <a:tailEnd/>
          </a:ln>
        </p:spPr>
        <p:txBody>
          <a:bodyPr wrap="none" lIns="84408" tIns="42204" rIns="84408" bIns="42204" anchor="ctr"/>
          <a:lstStyle/>
          <a:p>
            <a:pPr defTabSz="420688">
              <a:buClr>
                <a:srgbClr val="000000"/>
              </a:buClr>
              <a:buSzPct val="100000"/>
            </a:pPr>
            <a:endParaRPr lang="cs-CZ" sz="2200">
              <a:solidFill>
                <a:srgbClr val="FFFFFF"/>
              </a:solidFill>
              <a:latin typeface="Times New Roman" pitchFamily="18" charset="0"/>
            </a:endParaRPr>
          </a:p>
        </p:txBody>
      </p:sp>
      <p:sp>
        <p:nvSpPr>
          <p:cNvPr id="214020" name="Rectangle 2"/>
          <p:cNvSpPr>
            <a:spLocks noGrp="1" noChangeArrowheads="1"/>
          </p:cNvSpPr>
          <p:nvPr>
            <p:ph type="body"/>
          </p:nvPr>
        </p:nvSpPr>
        <p:spPr bwMode="auto">
          <a:xfrm>
            <a:off x="914400" y="4343400"/>
            <a:ext cx="5027613" cy="4113213"/>
          </a:xfrm>
          <a:noFill/>
        </p:spPr>
        <p:txBody>
          <a:bodyPr wrap="none" numCol="1" anchor="ctr" anchorCtr="0" compatLnSpc="1">
            <a:prstTxWarp prst="textNoShape">
              <a:avLst/>
            </a:prstTxWarp>
          </a:bodyPr>
          <a:lstStyle/>
          <a:p>
            <a:pPr eaLnBrk="1" hangingPunct="1">
              <a:spcBef>
                <a:spcPct val="0"/>
              </a:spcBef>
            </a:pPr>
            <a:endParaRPr lang="cs-CZ"/>
          </a:p>
        </p:txBody>
      </p:sp>
    </p:spTree>
    <p:extLst>
      <p:ext uri="{BB962C8B-B14F-4D97-AF65-F5344CB8AC3E}">
        <p14:creationId xmlns:p14="http://schemas.microsoft.com/office/powerpoint/2010/main" val="14221311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42" name="Rectangle 8"/>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CDE90AA6-FF2E-4911-884E-9983EAE7F39D}" type="slidenum">
              <a:rPr lang="cs-CZ" smtClean="0">
                <a:solidFill>
                  <a:srgbClr val="FFFFFF"/>
                </a:solidFill>
              </a:rPr>
              <a:pPr/>
              <a:t>21</a:t>
            </a:fld>
            <a:endParaRPr lang="cs-CZ">
              <a:solidFill>
                <a:srgbClr val="FFFFFF"/>
              </a:solidFill>
            </a:endParaRPr>
          </a:p>
        </p:txBody>
      </p:sp>
      <p:sp>
        <p:nvSpPr>
          <p:cNvPr id="215043" name="Text Box 2"/>
          <p:cNvSpPr txBox="1">
            <a:spLocks noChangeArrowheads="1"/>
          </p:cNvSpPr>
          <p:nvPr/>
        </p:nvSpPr>
        <p:spPr bwMode="auto">
          <a:xfrm>
            <a:off x="957263" y="685800"/>
            <a:ext cx="4943475" cy="3429000"/>
          </a:xfrm>
          <a:prstGeom prst="rect">
            <a:avLst/>
          </a:prstGeom>
          <a:solidFill>
            <a:srgbClr val="FFFFFF"/>
          </a:solidFill>
          <a:ln w="9525">
            <a:solidFill>
              <a:srgbClr val="000000"/>
            </a:solidFill>
            <a:miter lim="800000"/>
            <a:headEnd/>
            <a:tailEnd/>
          </a:ln>
        </p:spPr>
        <p:txBody>
          <a:bodyPr wrap="none" lIns="84408" tIns="42204" rIns="84408" bIns="42204" anchor="ctr"/>
          <a:lstStyle/>
          <a:p>
            <a:pPr defTabSz="420688">
              <a:buClr>
                <a:srgbClr val="000000"/>
              </a:buClr>
              <a:buSzPct val="100000"/>
            </a:pPr>
            <a:endParaRPr lang="cs-CZ" sz="2200">
              <a:solidFill>
                <a:srgbClr val="FFFFFF"/>
              </a:solidFill>
              <a:latin typeface="Times New Roman" pitchFamily="18" charset="0"/>
            </a:endParaRPr>
          </a:p>
        </p:txBody>
      </p:sp>
      <p:sp>
        <p:nvSpPr>
          <p:cNvPr id="215044" name="Rectangle 3"/>
          <p:cNvSpPr>
            <a:spLocks noGrp="1" noChangeArrowheads="1"/>
          </p:cNvSpPr>
          <p:nvPr>
            <p:ph type="body"/>
          </p:nvPr>
        </p:nvSpPr>
        <p:spPr bwMode="auto">
          <a:xfrm>
            <a:off x="914400" y="4343400"/>
            <a:ext cx="5027613" cy="4113213"/>
          </a:xfrm>
          <a:noFill/>
        </p:spPr>
        <p:txBody>
          <a:bodyPr wrap="none" numCol="1" anchor="ctr" anchorCtr="0" compatLnSpc="1">
            <a:prstTxWarp prst="textNoShape">
              <a:avLst/>
            </a:prstTxWarp>
          </a:bodyPr>
          <a:lstStyle/>
          <a:p>
            <a:pPr eaLnBrk="1" hangingPunct="1">
              <a:spcBef>
                <a:spcPct val="0"/>
              </a:spcBef>
            </a:pPr>
            <a:endParaRPr lang="cs-CZ"/>
          </a:p>
        </p:txBody>
      </p:sp>
    </p:spTree>
    <p:extLst>
      <p:ext uri="{BB962C8B-B14F-4D97-AF65-F5344CB8AC3E}">
        <p14:creationId xmlns:p14="http://schemas.microsoft.com/office/powerpoint/2010/main" val="40997095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216067" name="Zástupný symbol pro poznámky 2"/>
          <p:cNvSpPr>
            <a:spLocks noGrp="1"/>
          </p:cNvSpPr>
          <p:nvPr>
            <p:ph type="body" idx="1"/>
          </p:nvPr>
        </p:nvSpPr>
        <p:spPr bwMode="auto">
          <a:noFill/>
        </p:spPr>
        <p:txBody>
          <a:bodyPr wrap="square" numCol="1" anchor="t" anchorCtr="0" compatLnSpc="1">
            <a:prstTxWarp prst="textNoShape">
              <a:avLst/>
            </a:prstTxWarp>
          </a:bodyPr>
          <a:lstStyle/>
          <a:p>
            <a:endParaRPr lang="cs-CZ"/>
          </a:p>
        </p:txBody>
      </p:sp>
      <p:sp>
        <p:nvSpPr>
          <p:cNvPr id="216068"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0B78DBF-5789-422D-9BFF-90C940026E3F}" type="slidenum">
              <a:rPr lang="cs-CZ" smtClean="0"/>
              <a:pPr/>
              <a:t>57</a:t>
            </a:fld>
            <a:endParaRPr lang="cs-CZ"/>
          </a:p>
        </p:txBody>
      </p:sp>
    </p:spTree>
    <p:extLst>
      <p:ext uri="{BB962C8B-B14F-4D97-AF65-F5344CB8AC3E}">
        <p14:creationId xmlns:p14="http://schemas.microsoft.com/office/powerpoint/2010/main" val="34191838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Klepnutím lze upravit styl předlohy podnadpisů.</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C741C409-3177-4247-BB4E-3D8DED405AE0}" type="slidenum">
              <a:rPr lang="cs-CZ"/>
              <a:pPr>
                <a:defRPr/>
              </a:pPr>
              <a:t>‹#›</a:t>
            </a:fld>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26D67E7B-8B99-4252-9A5B-7625373969B1}" type="slidenum">
              <a:rPr lang="cs-CZ"/>
              <a:pPr>
                <a:defRPr/>
              </a:pPr>
              <a:t>‹#›</a:t>
            </a:fld>
            <a:endParaRPr lang="cs-CZ"/>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lvl1pPr>
              <a:defRPr>
                <a:latin typeface="Arial" pitchFamily="34" charset="0"/>
              </a:defRPr>
            </a:lvl1pPr>
          </a:lstStyle>
          <a:p>
            <a:pPr>
              <a:defRPr/>
            </a:pPr>
            <a:endParaRPr lang="cs-CZ"/>
          </a:p>
        </p:txBody>
      </p:sp>
      <p:sp>
        <p:nvSpPr>
          <p:cNvPr id="5" name="Zástupný symbol pro zápatí 4"/>
          <p:cNvSpPr>
            <a:spLocks noGrp="1"/>
          </p:cNvSpPr>
          <p:nvPr>
            <p:ph type="ftr" sz="quarter" idx="11"/>
          </p:nvPr>
        </p:nvSpPr>
        <p:spPr/>
        <p:txBody>
          <a:bodyPr/>
          <a:lstStyle>
            <a:lvl1pPr>
              <a:defRPr>
                <a:latin typeface="Arial" pitchFamily="34" charset="0"/>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atin typeface="Arial" pitchFamily="34" charset="0"/>
              </a:defRPr>
            </a:lvl1pPr>
          </a:lstStyle>
          <a:p>
            <a:pPr>
              <a:defRPr/>
            </a:pPr>
            <a:fld id="{36FF1540-DCAC-4121-AE17-DADBA7ADCCB4}" type="slidenum">
              <a:rPr lang="cs-CZ"/>
              <a:pPr>
                <a:defRPr/>
              </a:pPr>
              <a:t>‹#›</a:t>
            </a:fld>
            <a:endParaRPr lang="cs-CZ"/>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515100" y="609600"/>
            <a:ext cx="1943100" cy="5486400"/>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685800" y="609600"/>
            <a:ext cx="5676900" cy="5486400"/>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lvl1pPr>
              <a:defRPr>
                <a:latin typeface="Arial" pitchFamily="34" charset="0"/>
              </a:defRPr>
            </a:lvl1pPr>
          </a:lstStyle>
          <a:p>
            <a:pPr>
              <a:defRPr/>
            </a:pPr>
            <a:endParaRPr lang="cs-CZ"/>
          </a:p>
        </p:txBody>
      </p:sp>
      <p:sp>
        <p:nvSpPr>
          <p:cNvPr id="5" name="Zástupný symbol pro zápatí 4"/>
          <p:cNvSpPr>
            <a:spLocks noGrp="1"/>
          </p:cNvSpPr>
          <p:nvPr>
            <p:ph type="ftr" sz="quarter" idx="11"/>
          </p:nvPr>
        </p:nvSpPr>
        <p:spPr/>
        <p:txBody>
          <a:bodyPr/>
          <a:lstStyle>
            <a:lvl1pPr>
              <a:defRPr>
                <a:latin typeface="Arial" pitchFamily="34" charset="0"/>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atin typeface="Arial" pitchFamily="34" charset="0"/>
              </a:defRPr>
            </a:lvl1pPr>
          </a:lstStyle>
          <a:p>
            <a:pPr>
              <a:defRPr/>
            </a:pPr>
            <a:fld id="{46A36141-B620-4489-B2D8-698BF425C322}" type="slidenum">
              <a:rPr lang="cs-CZ"/>
              <a:pPr>
                <a:defRPr/>
              </a:pPr>
              <a:t>‹#›</a:t>
            </a:fld>
            <a:endParaRPr lang="cs-CZ"/>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AndTwoObj" preserve="1">
  <p:cSld name="Nadpis, 1 velký a 2 malé obsahy">
    <p:spTree>
      <p:nvGrpSpPr>
        <p:cNvPr id="1" name=""/>
        <p:cNvGrpSpPr/>
        <p:nvPr/>
      </p:nvGrpSpPr>
      <p:grpSpPr>
        <a:xfrm>
          <a:off x="0" y="0"/>
          <a:ext cx="0" cy="0"/>
          <a:chOff x="0" y="0"/>
          <a:chExt cx="0" cy="0"/>
        </a:xfrm>
      </p:grpSpPr>
      <p:sp>
        <p:nvSpPr>
          <p:cNvPr id="2" name="Nadpis 1"/>
          <p:cNvSpPr>
            <a:spLocks noGrp="1"/>
          </p:cNvSpPr>
          <p:nvPr>
            <p:ph type="title"/>
          </p:nvPr>
        </p:nvSpPr>
        <p:spPr>
          <a:xfrm>
            <a:off x="685800" y="609600"/>
            <a:ext cx="7772400" cy="1143000"/>
          </a:xfrm>
        </p:spPr>
        <p:txBody>
          <a:bodyPr/>
          <a:lstStyle/>
          <a:p>
            <a:r>
              <a:rPr lang="cs-CZ"/>
              <a:t>Klepnutím lze upravit styl předlohy nadpisů.</a:t>
            </a:r>
          </a:p>
        </p:txBody>
      </p:sp>
      <p:sp>
        <p:nvSpPr>
          <p:cNvPr id="3" name="Zástupný symbol pro obsah 2"/>
          <p:cNvSpPr>
            <a:spLocks noGrp="1"/>
          </p:cNvSpPr>
          <p:nvPr>
            <p:ph sz="half" idx="1"/>
          </p:nvPr>
        </p:nvSpPr>
        <p:spPr>
          <a:xfrm>
            <a:off x="685800" y="1981200"/>
            <a:ext cx="3810000" cy="41148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4648200" y="1981200"/>
            <a:ext cx="3810000" cy="19812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4648200" y="4114800"/>
            <a:ext cx="3810000" cy="19812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datum 5"/>
          <p:cNvSpPr>
            <a:spLocks noGrp="1"/>
          </p:cNvSpPr>
          <p:nvPr>
            <p:ph type="dt" sz="half" idx="10"/>
          </p:nvPr>
        </p:nvSpPr>
        <p:spPr/>
        <p:txBody>
          <a:bodyPr/>
          <a:lstStyle>
            <a:lvl1pPr>
              <a:defRPr>
                <a:latin typeface="Arial" pitchFamily="34" charset="0"/>
              </a:defRPr>
            </a:lvl1pPr>
          </a:lstStyle>
          <a:p>
            <a:pPr>
              <a:defRPr/>
            </a:pPr>
            <a:endParaRPr lang="cs-CZ"/>
          </a:p>
        </p:txBody>
      </p:sp>
      <p:sp>
        <p:nvSpPr>
          <p:cNvPr id="7" name="Zástupný symbol pro zápatí 6"/>
          <p:cNvSpPr>
            <a:spLocks noGrp="1"/>
          </p:cNvSpPr>
          <p:nvPr>
            <p:ph type="ftr" sz="quarter" idx="11"/>
          </p:nvPr>
        </p:nvSpPr>
        <p:spPr/>
        <p:txBody>
          <a:bodyPr/>
          <a:lstStyle>
            <a:lvl1pPr>
              <a:defRPr>
                <a:latin typeface="Arial" pitchFamily="34" charset="0"/>
              </a:defRPr>
            </a:lvl1pPr>
          </a:lstStyle>
          <a:p>
            <a:pPr>
              <a:defRPr/>
            </a:pPr>
            <a:endParaRPr lang="cs-CZ"/>
          </a:p>
        </p:txBody>
      </p:sp>
      <p:sp>
        <p:nvSpPr>
          <p:cNvPr id="8" name="Zástupný symbol pro číslo snímku 7"/>
          <p:cNvSpPr>
            <a:spLocks noGrp="1"/>
          </p:cNvSpPr>
          <p:nvPr>
            <p:ph type="sldNum" sz="quarter" idx="12"/>
          </p:nvPr>
        </p:nvSpPr>
        <p:spPr/>
        <p:txBody>
          <a:bodyPr/>
          <a:lstStyle>
            <a:lvl1pPr>
              <a:defRPr>
                <a:latin typeface="Arial" pitchFamily="34" charset="0"/>
              </a:defRPr>
            </a:lvl1pPr>
          </a:lstStyle>
          <a:p>
            <a:pPr>
              <a:defRPr/>
            </a:pPr>
            <a:fld id="{9021A954-1BC5-4DCE-B4EB-6BD177763526}" type="slidenum">
              <a:rPr lang="cs-CZ"/>
              <a:pPr>
                <a:defRPr/>
              </a:pPr>
              <a:t>‹#›</a:t>
            </a:fld>
            <a:endParaRPr lang="cs-CZ"/>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Klepnutím lze upravit styl předlohy podnadpisů.</a:t>
            </a:r>
          </a:p>
        </p:txBody>
      </p:sp>
      <p:sp>
        <p:nvSpPr>
          <p:cNvPr id="4" name="Zástupný symbol pro datum 3"/>
          <p:cNvSpPr>
            <a:spLocks noGrp="1"/>
          </p:cNvSpPr>
          <p:nvPr>
            <p:ph type="dt" sz="half" idx="10"/>
          </p:nvPr>
        </p:nvSpPr>
        <p:spPr/>
        <p:txBody>
          <a:bodyPr/>
          <a:lstStyle>
            <a:lvl1pPr>
              <a:defRPr>
                <a:latin typeface="Arial" pitchFamily="34" charset="0"/>
              </a:defRPr>
            </a:lvl1pPr>
          </a:lstStyle>
          <a:p>
            <a:pPr>
              <a:defRPr/>
            </a:pPr>
            <a:endParaRPr lang="cs-CZ"/>
          </a:p>
        </p:txBody>
      </p:sp>
      <p:sp>
        <p:nvSpPr>
          <p:cNvPr id="5" name="Zástupný symbol pro zápatí 4"/>
          <p:cNvSpPr>
            <a:spLocks noGrp="1"/>
          </p:cNvSpPr>
          <p:nvPr>
            <p:ph type="ftr" sz="quarter" idx="11"/>
          </p:nvPr>
        </p:nvSpPr>
        <p:spPr/>
        <p:txBody>
          <a:bodyPr/>
          <a:lstStyle>
            <a:lvl1pPr>
              <a:defRPr>
                <a:latin typeface="Arial" pitchFamily="34" charset="0"/>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atin typeface="Arial" pitchFamily="34" charset="0"/>
              </a:defRPr>
            </a:lvl1pPr>
          </a:lstStyle>
          <a:p>
            <a:pPr>
              <a:defRPr/>
            </a:pPr>
            <a:fld id="{8B4AB573-2B87-431A-848D-90BAE6CDB883}" type="slidenum">
              <a:rPr lang="cs-CZ"/>
              <a:pPr>
                <a:defRPr/>
              </a:pPr>
              <a:t>‹#›</a:t>
            </a:fld>
            <a:endParaRPr lang="cs-CZ"/>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lvl1pPr>
              <a:defRPr>
                <a:latin typeface="Arial" pitchFamily="34" charset="0"/>
              </a:defRPr>
            </a:lvl1pPr>
          </a:lstStyle>
          <a:p>
            <a:pPr>
              <a:defRPr/>
            </a:pPr>
            <a:endParaRPr lang="cs-CZ"/>
          </a:p>
        </p:txBody>
      </p:sp>
      <p:sp>
        <p:nvSpPr>
          <p:cNvPr id="5" name="Zástupný symbol pro zápatí 4"/>
          <p:cNvSpPr>
            <a:spLocks noGrp="1"/>
          </p:cNvSpPr>
          <p:nvPr>
            <p:ph type="ftr" sz="quarter" idx="11"/>
          </p:nvPr>
        </p:nvSpPr>
        <p:spPr/>
        <p:txBody>
          <a:bodyPr/>
          <a:lstStyle>
            <a:lvl1pPr>
              <a:defRPr>
                <a:latin typeface="Arial" pitchFamily="34" charset="0"/>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atin typeface="Arial" pitchFamily="34" charset="0"/>
              </a:defRPr>
            </a:lvl1pPr>
          </a:lstStyle>
          <a:p>
            <a:pPr>
              <a:defRPr/>
            </a:pPr>
            <a:fld id="{5250FA99-9167-44BE-805A-0C677086F7E0}" type="slidenum">
              <a:rPr lang="cs-CZ"/>
              <a:pPr>
                <a:defRPr/>
              </a:pPr>
              <a:t>‹#›</a:t>
            </a:fld>
            <a:endParaRPr lang="cs-CZ"/>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Zástupný symbol pro datum 3"/>
          <p:cNvSpPr>
            <a:spLocks noGrp="1"/>
          </p:cNvSpPr>
          <p:nvPr>
            <p:ph type="dt" sz="half" idx="10"/>
          </p:nvPr>
        </p:nvSpPr>
        <p:spPr/>
        <p:txBody>
          <a:bodyPr/>
          <a:lstStyle>
            <a:lvl1pPr>
              <a:defRPr>
                <a:latin typeface="Arial" pitchFamily="34" charset="0"/>
              </a:defRPr>
            </a:lvl1pPr>
          </a:lstStyle>
          <a:p>
            <a:pPr>
              <a:defRPr/>
            </a:pPr>
            <a:endParaRPr lang="cs-CZ"/>
          </a:p>
        </p:txBody>
      </p:sp>
      <p:sp>
        <p:nvSpPr>
          <p:cNvPr id="5" name="Zástupný symbol pro zápatí 4"/>
          <p:cNvSpPr>
            <a:spLocks noGrp="1"/>
          </p:cNvSpPr>
          <p:nvPr>
            <p:ph type="ftr" sz="quarter" idx="11"/>
          </p:nvPr>
        </p:nvSpPr>
        <p:spPr/>
        <p:txBody>
          <a:bodyPr/>
          <a:lstStyle>
            <a:lvl1pPr>
              <a:defRPr>
                <a:latin typeface="Arial" pitchFamily="34" charset="0"/>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atin typeface="Arial" pitchFamily="34" charset="0"/>
              </a:defRPr>
            </a:lvl1pPr>
          </a:lstStyle>
          <a:p>
            <a:pPr>
              <a:defRPr/>
            </a:pPr>
            <a:fld id="{01C2AF88-FB5E-4D2D-ADDF-453DD9783FDC}" type="slidenum">
              <a:rPr lang="cs-CZ"/>
              <a:pPr>
                <a:defRPr/>
              </a:pPr>
              <a:t>‹#›</a:t>
            </a:fld>
            <a:endParaRPr lang="cs-CZ"/>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lvl1pPr>
              <a:defRPr>
                <a:latin typeface="Arial" pitchFamily="34" charset="0"/>
              </a:defRPr>
            </a:lvl1pPr>
          </a:lstStyle>
          <a:p>
            <a:pPr>
              <a:defRPr/>
            </a:pPr>
            <a:endParaRPr lang="cs-CZ"/>
          </a:p>
        </p:txBody>
      </p:sp>
      <p:sp>
        <p:nvSpPr>
          <p:cNvPr id="6" name="Zástupný symbol pro zápatí 5"/>
          <p:cNvSpPr>
            <a:spLocks noGrp="1"/>
          </p:cNvSpPr>
          <p:nvPr>
            <p:ph type="ftr" sz="quarter" idx="11"/>
          </p:nvPr>
        </p:nvSpPr>
        <p:spPr/>
        <p:txBody>
          <a:bodyPr/>
          <a:lstStyle>
            <a:lvl1pPr>
              <a:defRPr>
                <a:latin typeface="Arial" pitchFamily="34" charset="0"/>
              </a:defRPr>
            </a:lvl1pPr>
          </a:lstStyle>
          <a:p>
            <a:pPr>
              <a:defRPr/>
            </a:pPr>
            <a:endParaRPr lang="cs-CZ"/>
          </a:p>
        </p:txBody>
      </p:sp>
      <p:sp>
        <p:nvSpPr>
          <p:cNvPr id="7" name="Zástupný symbol pro číslo snímku 6"/>
          <p:cNvSpPr>
            <a:spLocks noGrp="1"/>
          </p:cNvSpPr>
          <p:nvPr>
            <p:ph type="sldNum" sz="quarter" idx="12"/>
          </p:nvPr>
        </p:nvSpPr>
        <p:spPr/>
        <p:txBody>
          <a:bodyPr/>
          <a:lstStyle>
            <a:lvl1pPr>
              <a:defRPr>
                <a:latin typeface="Arial" pitchFamily="34" charset="0"/>
              </a:defRPr>
            </a:lvl1pPr>
          </a:lstStyle>
          <a:p>
            <a:pPr>
              <a:defRPr/>
            </a:pPr>
            <a:fld id="{EC873BDE-DF72-472C-820C-A62C7ED2D277}" type="slidenum">
              <a:rPr lang="cs-CZ"/>
              <a:pPr>
                <a:defRPr/>
              </a:pPr>
              <a:t>‹#›</a:t>
            </a:fld>
            <a:endParaRPr lang="cs-CZ"/>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lvl1pPr>
              <a:defRPr>
                <a:latin typeface="Arial" pitchFamily="34" charset="0"/>
              </a:defRPr>
            </a:lvl1pPr>
          </a:lstStyle>
          <a:p>
            <a:pPr>
              <a:defRPr/>
            </a:pPr>
            <a:endParaRPr lang="cs-CZ"/>
          </a:p>
        </p:txBody>
      </p:sp>
      <p:sp>
        <p:nvSpPr>
          <p:cNvPr id="8" name="Zástupný symbol pro zápatí 7"/>
          <p:cNvSpPr>
            <a:spLocks noGrp="1"/>
          </p:cNvSpPr>
          <p:nvPr>
            <p:ph type="ftr" sz="quarter" idx="11"/>
          </p:nvPr>
        </p:nvSpPr>
        <p:spPr/>
        <p:txBody>
          <a:bodyPr/>
          <a:lstStyle>
            <a:lvl1pPr>
              <a:defRPr>
                <a:latin typeface="Arial" pitchFamily="34" charset="0"/>
              </a:defRPr>
            </a:lvl1pPr>
          </a:lstStyle>
          <a:p>
            <a:pPr>
              <a:defRPr/>
            </a:pPr>
            <a:endParaRPr lang="cs-CZ"/>
          </a:p>
        </p:txBody>
      </p:sp>
      <p:sp>
        <p:nvSpPr>
          <p:cNvPr id="9" name="Zástupný symbol pro číslo snímku 8"/>
          <p:cNvSpPr>
            <a:spLocks noGrp="1"/>
          </p:cNvSpPr>
          <p:nvPr>
            <p:ph type="sldNum" sz="quarter" idx="12"/>
          </p:nvPr>
        </p:nvSpPr>
        <p:spPr/>
        <p:txBody>
          <a:bodyPr/>
          <a:lstStyle>
            <a:lvl1pPr>
              <a:defRPr>
                <a:latin typeface="Arial" pitchFamily="34" charset="0"/>
              </a:defRPr>
            </a:lvl1pPr>
          </a:lstStyle>
          <a:p>
            <a:pPr>
              <a:defRPr/>
            </a:pPr>
            <a:fld id="{3A919B79-5EE4-473B-94DE-E57E6A6CDC3D}" type="slidenum">
              <a:rPr lang="cs-CZ"/>
              <a:pPr>
                <a:defRPr/>
              </a:pPr>
              <a:t>‹#›</a:t>
            </a:fld>
            <a:endParaRPr lang="cs-CZ"/>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datum 2"/>
          <p:cNvSpPr>
            <a:spLocks noGrp="1"/>
          </p:cNvSpPr>
          <p:nvPr>
            <p:ph type="dt" sz="half" idx="10"/>
          </p:nvPr>
        </p:nvSpPr>
        <p:spPr/>
        <p:txBody>
          <a:bodyPr/>
          <a:lstStyle>
            <a:lvl1pPr>
              <a:defRPr>
                <a:latin typeface="Arial" pitchFamily="34" charset="0"/>
              </a:defRPr>
            </a:lvl1pPr>
          </a:lstStyle>
          <a:p>
            <a:pPr>
              <a:defRPr/>
            </a:pPr>
            <a:endParaRPr lang="cs-CZ"/>
          </a:p>
        </p:txBody>
      </p:sp>
      <p:sp>
        <p:nvSpPr>
          <p:cNvPr id="4" name="Zástupný symbol pro zápatí 3"/>
          <p:cNvSpPr>
            <a:spLocks noGrp="1"/>
          </p:cNvSpPr>
          <p:nvPr>
            <p:ph type="ftr" sz="quarter" idx="11"/>
          </p:nvPr>
        </p:nvSpPr>
        <p:spPr/>
        <p:txBody>
          <a:bodyPr/>
          <a:lstStyle>
            <a:lvl1pPr>
              <a:defRPr>
                <a:latin typeface="Arial" pitchFamily="34" charset="0"/>
              </a:defRPr>
            </a:lvl1pPr>
          </a:lstStyle>
          <a:p>
            <a:pPr>
              <a:defRPr/>
            </a:pPr>
            <a:endParaRPr lang="cs-CZ"/>
          </a:p>
        </p:txBody>
      </p:sp>
      <p:sp>
        <p:nvSpPr>
          <p:cNvPr id="5" name="Zástupný symbol pro číslo snímku 4"/>
          <p:cNvSpPr>
            <a:spLocks noGrp="1"/>
          </p:cNvSpPr>
          <p:nvPr>
            <p:ph type="sldNum" sz="quarter" idx="12"/>
          </p:nvPr>
        </p:nvSpPr>
        <p:spPr/>
        <p:txBody>
          <a:bodyPr/>
          <a:lstStyle>
            <a:lvl1pPr>
              <a:defRPr>
                <a:latin typeface="Arial" pitchFamily="34" charset="0"/>
              </a:defRPr>
            </a:lvl1pPr>
          </a:lstStyle>
          <a:p>
            <a:pPr>
              <a:defRPr/>
            </a:pPr>
            <a:fld id="{E5549915-B9EF-4384-A5BB-88F5A5DCE127}" type="slidenum">
              <a:rPr lang="cs-CZ"/>
              <a:pPr>
                <a:defRPr/>
              </a:pPr>
              <a:t>‹#›</a:t>
            </a:fld>
            <a:endParaRPr lang="cs-CZ"/>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lvl1pPr>
              <a:defRPr>
                <a:latin typeface="Arial" pitchFamily="34" charset="0"/>
              </a:defRPr>
            </a:lvl1pPr>
          </a:lstStyle>
          <a:p>
            <a:pPr>
              <a:defRPr/>
            </a:pPr>
            <a:endParaRPr lang="cs-CZ"/>
          </a:p>
        </p:txBody>
      </p:sp>
      <p:sp>
        <p:nvSpPr>
          <p:cNvPr id="3" name="Zástupný symbol pro zápatí 2"/>
          <p:cNvSpPr>
            <a:spLocks noGrp="1"/>
          </p:cNvSpPr>
          <p:nvPr>
            <p:ph type="ftr" sz="quarter" idx="11"/>
          </p:nvPr>
        </p:nvSpPr>
        <p:spPr/>
        <p:txBody>
          <a:bodyPr/>
          <a:lstStyle>
            <a:lvl1pPr>
              <a:defRPr>
                <a:latin typeface="Arial" pitchFamily="34" charset="0"/>
              </a:defRPr>
            </a:lvl1pPr>
          </a:lstStyle>
          <a:p>
            <a:pPr>
              <a:defRPr/>
            </a:pPr>
            <a:endParaRPr lang="cs-CZ"/>
          </a:p>
        </p:txBody>
      </p:sp>
      <p:sp>
        <p:nvSpPr>
          <p:cNvPr id="4" name="Zástupný symbol pro číslo snímku 3"/>
          <p:cNvSpPr>
            <a:spLocks noGrp="1"/>
          </p:cNvSpPr>
          <p:nvPr>
            <p:ph type="sldNum" sz="quarter" idx="12"/>
          </p:nvPr>
        </p:nvSpPr>
        <p:spPr/>
        <p:txBody>
          <a:bodyPr/>
          <a:lstStyle>
            <a:lvl1pPr>
              <a:defRPr>
                <a:latin typeface="Arial" pitchFamily="34" charset="0"/>
              </a:defRPr>
            </a:lvl1pPr>
          </a:lstStyle>
          <a:p>
            <a:pPr>
              <a:defRPr/>
            </a:pPr>
            <a:fld id="{59C16849-C83D-4E3A-88A9-320A3A222918}" type="slidenum">
              <a:rPr lang="cs-CZ"/>
              <a:pPr>
                <a:defRPr/>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515100" y="609600"/>
            <a:ext cx="1943100" cy="5486400"/>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685800" y="609600"/>
            <a:ext cx="5676900" cy="5486400"/>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C1C9B6E0-C4FE-44CA-994A-D3E5098A60BA}" type="slidenum">
              <a:rPr lang="cs-CZ"/>
              <a:pPr>
                <a:defRPr/>
              </a:pPr>
              <a:t>‹#›</a:t>
            </a:fld>
            <a:endParaRPr lang="cs-CZ"/>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4"/>
          <p:cNvSpPr>
            <a:spLocks noGrp="1"/>
          </p:cNvSpPr>
          <p:nvPr>
            <p:ph type="dt" sz="half" idx="10"/>
          </p:nvPr>
        </p:nvSpPr>
        <p:spPr/>
        <p:txBody>
          <a:bodyPr/>
          <a:lstStyle>
            <a:lvl1pPr>
              <a:defRPr>
                <a:latin typeface="Arial" pitchFamily="34" charset="0"/>
              </a:defRPr>
            </a:lvl1pPr>
          </a:lstStyle>
          <a:p>
            <a:pPr>
              <a:defRPr/>
            </a:pPr>
            <a:endParaRPr lang="cs-CZ"/>
          </a:p>
        </p:txBody>
      </p:sp>
      <p:sp>
        <p:nvSpPr>
          <p:cNvPr id="6" name="Zástupný symbol pro zápatí 5"/>
          <p:cNvSpPr>
            <a:spLocks noGrp="1"/>
          </p:cNvSpPr>
          <p:nvPr>
            <p:ph type="ftr" sz="quarter" idx="11"/>
          </p:nvPr>
        </p:nvSpPr>
        <p:spPr/>
        <p:txBody>
          <a:bodyPr/>
          <a:lstStyle>
            <a:lvl1pPr>
              <a:defRPr>
                <a:latin typeface="Arial" pitchFamily="34" charset="0"/>
              </a:defRPr>
            </a:lvl1pPr>
          </a:lstStyle>
          <a:p>
            <a:pPr>
              <a:defRPr/>
            </a:pPr>
            <a:endParaRPr lang="cs-CZ"/>
          </a:p>
        </p:txBody>
      </p:sp>
      <p:sp>
        <p:nvSpPr>
          <p:cNvPr id="7" name="Zástupný symbol pro číslo snímku 6"/>
          <p:cNvSpPr>
            <a:spLocks noGrp="1"/>
          </p:cNvSpPr>
          <p:nvPr>
            <p:ph type="sldNum" sz="quarter" idx="12"/>
          </p:nvPr>
        </p:nvSpPr>
        <p:spPr/>
        <p:txBody>
          <a:bodyPr/>
          <a:lstStyle>
            <a:lvl1pPr>
              <a:defRPr>
                <a:latin typeface="Arial" pitchFamily="34" charset="0"/>
              </a:defRPr>
            </a:lvl1pPr>
          </a:lstStyle>
          <a:p>
            <a:pPr>
              <a:defRPr/>
            </a:pPr>
            <a:fld id="{55E59945-09DC-4831-82B3-EEB09D8022D0}" type="slidenum">
              <a:rPr lang="cs-CZ"/>
              <a:pPr>
                <a:defRPr/>
              </a:pPr>
              <a:t>‹#›</a:t>
            </a:fld>
            <a:endParaRPr lang="cs-CZ"/>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4"/>
          <p:cNvSpPr>
            <a:spLocks noGrp="1"/>
          </p:cNvSpPr>
          <p:nvPr>
            <p:ph type="dt" sz="half" idx="10"/>
          </p:nvPr>
        </p:nvSpPr>
        <p:spPr/>
        <p:txBody>
          <a:bodyPr/>
          <a:lstStyle>
            <a:lvl1pPr>
              <a:defRPr>
                <a:latin typeface="Arial" pitchFamily="34" charset="0"/>
              </a:defRPr>
            </a:lvl1pPr>
          </a:lstStyle>
          <a:p>
            <a:pPr>
              <a:defRPr/>
            </a:pPr>
            <a:endParaRPr lang="cs-CZ"/>
          </a:p>
        </p:txBody>
      </p:sp>
      <p:sp>
        <p:nvSpPr>
          <p:cNvPr id="6" name="Zástupný symbol pro zápatí 5"/>
          <p:cNvSpPr>
            <a:spLocks noGrp="1"/>
          </p:cNvSpPr>
          <p:nvPr>
            <p:ph type="ftr" sz="quarter" idx="11"/>
          </p:nvPr>
        </p:nvSpPr>
        <p:spPr/>
        <p:txBody>
          <a:bodyPr/>
          <a:lstStyle>
            <a:lvl1pPr>
              <a:defRPr>
                <a:latin typeface="Arial" pitchFamily="34" charset="0"/>
              </a:defRPr>
            </a:lvl1pPr>
          </a:lstStyle>
          <a:p>
            <a:pPr>
              <a:defRPr/>
            </a:pPr>
            <a:endParaRPr lang="cs-CZ"/>
          </a:p>
        </p:txBody>
      </p:sp>
      <p:sp>
        <p:nvSpPr>
          <p:cNvPr id="7" name="Zástupný symbol pro číslo snímku 6"/>
          <p:cNvSpPr>
            <a:spLocks noGrp="1"/>
          </p:cNvSpPr>
          <p:nvPr>
            <p:ph type="sldNum" sz="quarter" idx="12"/>
          </p:nvPr>
        </p:nvSpPr>
        <p:spPr/>
        <p:txBody>
          <a:bodyPr/>
          <a:lstStyle>
            <a:lvl1pPr>
              <a:defRPr>
                <a:latin typeface="Arial" pitchFamily="34" charset="0"/>
              </a:defRPr>
            </a:lvl1pPr>
          </a:lstStyle>
          <a:p>
            <a:pPr>
              <a:defRPr/>
            </a:pPr>
            <a:fld id="{8FCFCC91-856D-4C45-B5FF-0874B0154E17}" type="slidenum">
              <a:rPr lang="cs-CZ"/>
              <a:pPr>
                <a:defRPr/>
              </a:pPr>
              <a:t>‹#›</a:t>
            </a:fld>
            <a:endParaRPr lang="cs-CZ"/>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lvl1pPr>
              <a:defRPr>
                <a:latin typeface="Arial" pitchFamily="34" charset="0"/>
              </a:defRPr>
            </a:lvl1pPr>
          </a:lstStyle>
          <a:p>
            <a:pPr>
              <a:defRPr/>
            </a:pPr>
            <a:endParaRPr lang="cs-CZ"/>
          </a:p>
        </p:txBody>
      </p:sp>
      <p:sp>
        <p:nvSpPr>
          <p:cNvPr id="5" name="Zástupný symbol pro zápatí 4"/>
          <p:cNvSpPr>
            <a:spLocks noGrp="1"/>
          </p:cNvSpPr>
          <p:nvPr>
            <p:ph type="ftr" sz="quarter" idx="11"/>
          </p:nvPr>
        </p:nvSpPr>
        <p:spPr/>
        <p:txBody>
          <a:bodyPr/>
          <a:lstStyle>
            <a:lvl1pPr>
              <a:defRPr>
                <a:latin typeface="Arial" pitchFamily="34" charset="0"/>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atin typeface="Arial" pitchFamily="34" charset="0"/>
              </a:defRPr>
            </a:lvl1pPr>
          </a:lstStyle>
          <a:p>
            <a:pPr>
              <a:defRPr/>
            </a:pPr>
            <a:fld id="{2C3D3E4D-58D7-4AC5-BF09-43832251825A}" type="slidenum">
              <a:rPr lang="cs-CZ"/>
              <a:pPr>
                <a:defRPr/>
              </a:pPr>
              <a:t>‹#›</a:t>
            </a:fld>
            <a:endParaRPr lang="cs-CZ"/>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515100" y="609600"/>
            <a:ext cx="1943100" cy="5486400"/>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685800" y="609600"/>
            <a:ext cx="5676900" cy="5486400"/>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lvl1pPr>
              <a:defRPr>
                <a:latin typeface="Arial" pitchFamily="34" charset="0"/>
              </a:defRPr>
            </a:lvl1pPr>
          </a:lstStyle>
          <a:p>
            <a:pPr>
              <a:defRPr/>
            </a:pPr>
            <a:endParaRPr lang="cs-CZ"/>
          </a:p>
        </p:txBody>
      </p:sp>
      <p:sp>
        <p:nvSpPr>
          <p:cNvPr id="5" name="Zástupný symbol pro zápatí 4"/>
          <p:cNvSpPr>
            <a:spLocks noGrp="1"/>
          </p:cNvSpPr>
          <p:nvPr>
            <p:ph type="ftr" sz="quarter" idx="11"/>
          </p:nvPr>
        </p:nvSpPr>
        <p:spPr/>
        <p:txBody>
          <a:bodyPr/>
          <a:lstStyle>
            <a:lvl1pPr>
              <a:defRPr>
                <a:latin typeface="Arial" pitchFamily="34" charset="0"/>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atin typeface="Arial" pitchFamily="34" charset="0"/>
              </a:defRPr>
            </a:lvl1pPr>
          </a:lstStyle>
          <a:p>
            <a:pPr>
              <a:defRPr/>
            </a:pPr>
            <a:fld id="{D23A84AD-7453-4C7F-9B4E-690D2048C4C3}" type="slidenum">
              <a:rPr lang="cs-CZ"/>
              <a:pPr>
                <a:defRPr/>
              </a:pPr>
              <a:t>‹#›</a:t>
            </a:fld>
            <a:endParaRPr lang="cs-CZ"/>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Klepnutím lze upravit styl předlohy podnadpisů.</a:t>
            </a:r>
          </a:p>
        </p:txBody>
      </p:sp>
      <p:sp>
        <p:nvSpPr>
          <p:cNvPr id="4" name="Zástupný symbol pro datum 3"/>
          <p:cNvSpPr>
            <a:spLocks noGrp="1"/>
          </p:cNvSpPr>
          <p:nvPr>
            <p:ph type="dt" sz="half" idx="10"/>
          </p:nvPr>
        </p:nvSpPr>
        <p:spPr/>
        <p:txBody>
          <a:bodyPr/>
          <a:lstStyle>
            <a:lvl1pPr>
              <a:defRPr>
                <a:latin typeface="Arial" pitchFamily="34" charset="0"/>
              </a:defRPr>
            </a:lvl1pPr>
          </a:lstStyle>
          <a:p>
            <a:pPr>
              <a:defRPr/>
            </a:pPr>
            <a:endParaRPr lang="cs-CZ"/>
          </a:p>
        </p:txBody>
      </p:sp>
      <p:sp>
        <p:nvSpPr>
          <p:cNvPr id="5" name="Zástupný symbol pro zápatí 4"/>
          <p:cNvSpPr>
            <a:spLocks noGrp="1"/>
          </p:cNvSpPr>
          <p:nvPr>
            <p:ph type="ftr" sz="quarter" idx="11"/>
          </p:nvPr>
        </p:nvSpPr>
        <p:spPr/>
        <p:txBody>
          <a:bodyPr/>
          <a:lstStyle>
            <a:lvl1pPr>
              <a:defRPr>
                <a:latin typeface="Arial" pitchFamily="34" charset="0"/>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atin typeface="Arial" pitchFamily="34" charset="0"/>
              </a:defRPr>
            </a:lvl1pPr>
          </a:lstStyle>
          <a:p>
            <a:pPr>
              <a:defRPr/>
            </a:pPr>
            <a:fld id="{6E8002E5-8A08-4620-8257-63E11659D4D3}" type="slidenum">
              <a:rPr lang="cs-CZ"/>
              <a:pPr>
                <a:defRPr/>
              </a:pPr>
              <a:t>‹#›</a:t>
            </a:fld>
            <a:endParaRPr lang="cs-CZ"/>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lvl1pPr>
              <a:defRPr>
                <a:latin typeface="Arial" pitchFamily="34" charset="0"/>
              </a:defRPr>
            </a:lvl1pPr>
          </a:lstStyle>
          <a:p>
            <a:pPr>
              <a:defRPr/>
            </a:pPr>
            <a:endParaRPr lang="cs-CZ"/>
          </a:p>
        </p:txBody>
      </p:sp>
      <p:sp>
        <p:nvSpPr>
          <p:cNvPr id="5" name="Zástupný symbol pro zápatí 4"/>
          <p:cNvSpPr>
            <a:spLocks noGrp="1"/>
          </p:cNvSpPr>
          <p:nvPr>
            <p:ph type="ftr" sz="quarter" idx="11"/>
          </p:nvPr>
        </p:nvSpPr>
        <p:spPr/>
        <p:txBody>
          <a:bodyPr/>
          <a:lstStyle>
            <a:lvl1pPr>
              <a:defRPr>
                <a:latin typeface="Arial" pitchFamily="34" charset="0"/>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atin typeface="Arial" pitchFamily="34" charset="0"/>
              </a:defRPr>
            </a:lvl1pPr>
          </a:lstStyle>
          <a:p>
            <a:pPr>
              <a:defRPr/>
            </a:pPr>
            <a:fld id="{8C136F42-21A1-4879-8E1B-550E51AAEE75}" type="slidenum">
              <a:rPr lang="cs-CZ"/>
              <a:pPr>
                <a:defRPr/>
              </a:pPr>
              <a:t>‹#›</a:t>
            </a:fld>
            <a:endParaRPr lang="cs-CZ"/>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Zástupný symbol pro datum 3"/>
          <p:cNvSpPr>
            <a:spLocks noGrp="1"/>
          </p:cNvSpPr>
          <p:nvPr>
            <p:ph type="dt" sz="half" idx="10"/>
          </p:nvPr>
        </p:nvSpPr>
        <p:spPr/>
        <p:txBody>
          <a:bodyPr/>
          <a:lstStyle>
            <a:lvl1pPr>
              <a:defRPr>
                <a:latin typeface="Arial" pitchFamily="34" charset="0"/>
              </a:defRPr>
            </a:lvl1pPr>
          </a:lstStyle>
          <a:p>
            <a:pPr>
              <a:defRPr/>
            </a:pPr>
            <a:endParaRPr lang="cs-CZ"/>
          </a:p>
        </p:txBody>
      </p:sp>
      <p:sp>
        <p:nvSpPr>
          <p:cNvPr id="5" name="Zástupný symbol pro zápatí 4"/>
          <p:cNvSpPr>
            <a:spLocks noGrp="1"/>
          </p:cNvSpPr>
          <p:nvPr>
            <p:ph type="ftr" sz="quarter" idx="11"/>
          </p:nvPr>
        </p:nvSpPr>
        <p:spPr/>
        <p:txBody>
          <a:bodyPr/>
          <a:lstStyle>
            <a:lvl1pPr>
              <a:defRPr>
                <a:latin typeface="Arial" pitchFamily="34" charset="0"/>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atin typeface="Arial" pitchFamily="34" charset="0"/>
              </a:defRPr>
            </a:lvl1pPr>
          </a:lstStyle>
          <a:p>
            <a:pPr>
              <a:defRPr/>
            </a:pPr>
            <a:fld id="{1E740649-3835-4D0C-BD27-396977D038E6}" type="slidenum">
              <a:rPr lang="cs-CZ"/>
              <a:pPr>
                <a:defRPr/>
              </a:pPr>
              <a:t>‹#›</a:t>
            </a:fld>
            <a:endParaRPr lang="cs-CZ"/>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lvl1pPr>
              <a:defRPr>
                <a:latin typeface="Arial" pitchFamily="34" charset="0"/>
              </a:defRPr>
            </a:lvl1pPr>
          </a:lstStyle>
          <a:p>
            <a:pPr>
              <a:defRPr/>
            </a:pPr>
            <a:endParaRPr lang="cs-CZ"/>
          </a:p>
        </p:txBody>
      </p:sp>
      <p:sp>
        <p:nvSpPr>
          <p:cNvPr id="6" name="Zástupný symbol pro zápatí 5"/>
          <p:cNvSpPr>
            <a:spLocks noGrp="1"/>
          </p:cNvSpPr>
          <p:nvPr>
            <p:ph type="ftr" sz="quarter" idx="11"/>
          </p:nvPr>
        </p:nvSpPr>
        <p:spPr/>
        <p:txBody>
          <a:bodyPr/>
          <a:lstStyle>
            <a:lvl1pPr>
              <a:defRPr>
                <a:latin typeface="Arial" pitchFamily="34" charset="0"/>
              </a:defRPr>
            </a:lvl1pPr>
          </a:lstStyle>
          <a:p>
            <a:pPr>
              <a:defRPr/>
            </a:pPr>
            <a:endParaRPr lang="cs-CZ"/>
          </a:p>
        </p:txBody>
      </p:sp>
      <p:sp>
        <p:nvSpPr>
          <p:cNvPr id="7" name="Zástupný symbol pro číslo snímku 6"/>
          <p:cNvSpPr>
            <a:spLocks noGrp="1"/>
          </p:cNvSpPr>
          <p:nvPr>
            <p:ph type="sldNum" sz="quarter" idx="12"/>
          </p:nvPr>
        </p:nvSpPr>
        <p:spPr/>
        <p:txBody>
          <a:bodyPr/>
          <a:lstStyle>
            <a:lvl1pPr>
              <a:defRPr>
                <a:latin typeface="Arial" pitchFamily="34" charset="0"/>
              </a:defRPr>
            </a:lvl1pPr>
          </a:lstStyle>
          <a:p>
            <a:pPr>
              <a:defRPr/>
            </a:pPr>
            <a:fld id="{302D6F46-0540-40F1-9AED-6C1D547350F8}" type="slidenum">
              <a:rPr lang="cs-CZ"/>
              <a:pPr>
                <a:defRPr/>
              </a:pPr>
              <a:t>‹#›</a:t>
            </a:fld>
            <a:endParaRPr lang="cs-CZ"/>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lvl1pPr>
              <a:defRPr>
                <a:latin typeface="Arial" pitchFamily="34" charset="0"/>
              </a:defRPr>
            </a:lvl1pPr>
          </a:lstStyle>
          <a:p>
            <a:pPr>
              <a:defRPr/>
            </a:pPr>
            <a:endParaRPr lang="cs-CZ"/>
          </a:p>
        </p:txBody>
      </p:sp>
      <p:sp>
        <p:nvSpPr>
          <p:cNvPr id="8" name="Zástupný symbol pro zápatí 7"/>
          <p:cNvSpPr>
            <a:spLocks noGrp="1"/>
          </p:cNvSpPr>
          <p:nvPr>
            <p:ph type="ftr" sz="quarter" idx="11"/>
          </p:nvPr>
        </p:nvSpPr>
        <p:spPr/>
        <p:txBody>
          <a:bodyPr/>
          <a:lstStyle>
            <a:lvl1pPr>
              <a:defRPr>
                <a:latin typeface="Arial" pitchFamily="34" charset="0"/>
              </a:defRPr>
            </a:lvl1pPr>
          </a:lstStyle>
          <a:p>
            <a:pPr>
              <a:defRPr/>
            </a:pPr>
            <a:endParaRPr lang="cs-CZ"/>
          </a:p>
        </p:txBody>
      </p:sp>
      <p:sp>
        <p:nvSpPr>
          <p:cNvPr id="9" name="Zástupný symbol pro číslo snímku 8"/>
          <p:cNvSpPr>
            <a:spLocks noGrp="1"/>
          </p:cNvSpPr>
          <p:nvPr>
            <p:ph type="sldNum" sz="quarter" idx="12"/>
          </p:nvPr>
        </p:nvSpPr>
        <p:spPr/>
        <p:txBody>
          <a:bodyPr/>
          <a:lstStyle>
            <a:lvl1pPr>
              <a:defRPr>
                <a:latin typeface="Arial" pitchFamily="34" charset="0"/>
              </a:defRPr>
            </a:lvl1pPr>
          </a:lstStyle>
          <a:p>
            <a:pPr>
              <a:defRPr/>
            </a:pPr>
            <a:fld id="{D9BA251C-EA9E-4367-A14E-EDA213492447}" type="slidenum">
              <a:rPr lang="cs-CZ"/>
              <a:pPr>
                <a:defRPr/>
              </a:pPr>
              <a:t>‹#›</a:t>
            </a:fld>
            <a:endParaRPr lang="cs-CZ"/>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datum 2"/>
          <p:cNvSpPr>
            <a:spLocks noGrp="1"/>
          </p:cNvSpPr>
          <p:nvPr>
            <p:ph type="dt" sz="half" idx="10"/>
          </p:nvPr>
        </p:nvSpPr>
        <p:spPr/>
        <p:txBody>
          <a:bodyPr/>
          <a:lstStyle>
            <a:lvl1pPr>
              <a:defRPr>
                <a:latin typeface="Arial" pitchFamily="34" charset="0"/>
              </a:defRPr>
            </a:lvl1pPr>
          </a:lstStyle>
          <a:p>
            <a:pPr>
              <a:defRPr/>
            </a:pPr>
            <a:endParaRPr lang="cs-CZ"/>
          </a:p>
        </p:txBody>
      </p:sp>
      <p:sp>
        <p:nvSpPr>
          <p:cNvPr id="4" name="Zástupný symbol pro zápatí 3"/>
          <p:cNvSpPr>
            <a:spLocks noGrp="1"/>
          </p:cNvSpPr>
          <p:nvPr>
            <p:ph type="ftr" sz="quarter" idx="11"/>
          </p:nvPr>
        </p:nvSpPr>
        <p:spPr/>
        <p:txBody>
          <a:bodyPr/>
          <a:lstStyle>
            <a:lvl1pPr>
              <a:defRPr>
                <a:latin typeface="Arial" pitchFamily="34" charset="0"/>
              </a:defRPr>
            </a:lvl1pPr>
          </a:lstStyle>
          <a:p>
            <a:pPr>
              <a:defRPr/>
            </a:pPr>
            <a:endParaRPr lang="cs-CZ"/>
          </a:p>
        </p:txBody>
      </p:sp>
      <p:sp>
        <p:nvSpPr>
          <p:cNvPr id="5" name="Zástupný symbol pro číslo snímku 4"/>
          <p:cNvSpPr>
            <a:spLocks noGrp="1"/>
          </p:cNvSpPr>
          <p:nvPr>
            <p:ph type="sldNum" sz="quarter" idx="12"/>
          </p:nvPr>
        </p:nvSpPr>
        <p:spPr/>
        <p:txBody>
          <a:bodyPr/>
          <a:lstStyle>
            <a:lvl1pPr>
              <a:defRPr>
                <a:latin typeface="Arial" pitchFamily="34" charset="0"/>
              </a:defRPr>
            </a:lvl1pPr>
          </a:lstStyle>
          <a:p>
            <a:pPr>
              <a:defRPr/>
            </a:pPr>
            <a:fld id="{1CCAB592-9A02-4F93-AF6C-B9F573FB8172}" type="slidenum">
              <a:rPr lang="cs-CZ"/>
              <a:pPr>
                <a:defRPr/>
              </a:pPr>
              <a:t>‹#›</a:t>
            </a:fld>
            <a:endParaRPr lang="cs-CZ"/>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Klepnutím lze upravit styl předlohy podnadpisů.</a:t>
            </a:r>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E0D99AA4-4F1E-41F0-A311-F321A8DFA94C}" type="slidenum">
              <a:rPr lang="cs-CZ"/>
              <a:pPr>
                <a:defRPr/>
              </a:pPr>
              <a:t>‹#›</a:t>
            </a:fld>
            <a:endParaRPr lang="cs-CZ"/>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lvl1pPr>
              <a:defRPr>
                <a:latin typeface="Arial" pitchFamily="34" charset="0"/>
              </a:defRPr>
            </a:lvl1pPr>
          </a:lstStyle>
          <a:p>
            <a:pPr>
              <a:defRPr/>
            </a:pPr>
            <a:endParaRPr lang="cs-CZ"/>
          </a:p>
        </p:txBody>
      </p:sp>
      <p:sp>
        <p:nvSpPr>
          <p:cNvPr id="3" name="Zástupný symbol pro zápatí 2"/>
          <p:cNvSpPr>
            <a:spLocks noGrp="1"/>
          </p:cNvSpPr>
          <p:nvPr>
            <p:ph type="ftr" sz="quarter" idx="11"/>
          </p:nvPr>
        </p:nvSpPr>
        <p:spPr/>
        <p:txBody>
          <a:bodyPr/>
          <a:lstStyle>
            <a:lvl1pPr>
              <a:defRPr>
                <a:latin typeface="Arial" pitchFamily="34" charset="0"/>
              </a:defRPr>
            </a:lvl1pPr>
          </a:lstStyle>
          <a:p>
            <a:pPr>
              <a:defRPr/>
            </a:pPr>
            <a:endParaRPr lang="cs-CZ"/>
          </a:p>
        </p:txBody>
      </p:sp>
      <p:sp>
        <p:nvSpPr>
          <p:cNvPr id="4" name="Zástupný symbol pro číslo snímku 3"/>
          <p:cNvSpPr>
            <a:spLocks noGrp="1"/>
          </p:cNvSpPr>
          <p:nvPr>
            <p:ph type="sldNum" sz="quarter" idx="12"/>
          </p:nvPr>
        </p:nvSpPr>
        <p:spPr/>
        <p:txBody>
          <a:bodyPr/>
          <a:lstStyle>
            <a:lvl1pPr>
              <a:defRPr>
                <a:latin typeface="Arial" pitchFamily="34" charset="0"/>
              </a:defRPr>
            </a:lvl1pPr>
          </a:lstStyle>
          <a:p>
            <a:pPr>
              <a:defRPr/>
            </a:pPr>
            <a:fld id="{03E8D08C-F877-4A9A-8C25-74CC18158436}" type="slidenum">
              <a:rPr lang="cs-CZ"/>
              <a:pPr>
                <a:defRPr/>
              </a:pPr>
              <a:t>‹#›</a:t>
            </a:fld>
            <a:endParaRPr lang="cs-CZ"/>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4"/>
          <p:cNvSpPr>
            <a:spLocks noGrp="1"/>
          </p:cNvSpPr>
          <p:nvPr>
            <p:ph type="dt" sz="half" idx="10"/>
          </p:nvPr>
        </p:nvSpPr>
        <p:spPr/>
        <p:txBody>
          <a:bodyPr/>
          <a:lstStyle>
            <a:lvl1pPr>
              <a:defRPr>
                <a:latin typeface="Arial" pitchFamily="34" charset="0"/>
              </a:defRPr>
            </a:lvl1pPr>
          </a:lstStyle>
          <a:p>
            <a:pPr>
              <a:defRPr/>
            </a:pPr>
            <a:endParaRPr lang="cs-CZ"/>
          </a:p>
        </p:txBody>
      </p:sp>
      <p:sp>
        <p:nvSpPr>
          <p:cNvPr id="6" name="Zástupný symbol pro zápatí 5"/>
          <p:cNvSpPr>
            <a:spLocks noGrp="1"/>
          </p:cNvSpPr>
          <p:nvPr>
            <p:ph type="ftr" sz="quarter" idx="11"/>
          </p:nvPr>
        </p:nvSpPr>
        <p:spPr/>
        <p:txBody>
          <a:bodyPr/>
          <a:lstStyle>
            <a:lvl1pPr>
              <a:defRPr>
                <a:latin typeface="Arial" pitchFamily="34" charset="0"/>
              </a:defRPr>
            </a:lvl1pPr>
          </a:lstStyle>
          <a:p>
            <a:pPr>
              <a:defRPr/>
            </a:pPr>
            <a:endParaRPr lang="cs-CZ"/>
          </a:p>
        </p:txBody>
      </p:sp>
      <p:sp>
        <p:nvSpPr>
          <p:cNvPr id="7" name="Zástupný symbol pro číslo snímku 6"/>
          <p:cNvSpPr>
            <a:spLocks noGrp="1"/>
          </p:cNvSpPr>
          <p:nvPr>
            <p:ph type="sldNum" sz="quarter" idx="12"/>
          </p:nvPr>
        </p:nvSpPr>
        <p:spPr/>
        <p:txBody>
          <a:bodyPr/>
          <a:lstStyle>
            <a:lvl1pPr>
              <a:defRPr>
                <a:latin typeface="Arial" pitchFamily="34" charset="0"/>
              </a:defRPr>
            </a:lvl1pPr>
          </a:lstStyle>
          <a:p>
            <a:pPr>
              <a:defRPr/>
            </a:pPr>
            <a:fld id="{55E90F5C-6CF8-4F5E-AFF6-FCD9D53A3814}" type="slidenum">
              <a:rPr lang="cs-CZ"/>
              <a:pPr>
                <a:defRPr/>
              </a:pPr>
              <a:t>‹#›</a:t>
            </a:fld>
            <a:endParaRPr lang="cs-CZ"/>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4"/>
          <p:cNvSpPr>
            <a:spLocks noGrp="1"/>
          </p:cNvSpPr>
          <p:nvPr>
            <p:ph type="dt" sz="half" idx="10"/>
          </p:nvPr>
        </p:nvSpPr>
        <p:spPr/>
        <p:txBody>
          <a:bodyPr/>
          <a:lstStyle>
            <a:lvl1pPr>
              <a:defRPr>
                <a:latin typeface="Arial" pitchFamily="34" charset="0"/>
              </a:defRPr>
            </a:lvl1pPr>
          </a:lstStyle>
          <a:p>
            <a:pPr>
              <a:defRPr/>
            </a:pPr>
            <a:endParaRPr lang="cs-CZ"/>
          </a:p>
        </p:txBody>
      </p:sp>
      <p:sp>
        <p:nvSpPr>
          <p:cNvPr id="6" name="Zástupný symbol pro zápatí 5"/>
          <p:cNvSpPr>
            <a:spLocks noGrp="1"/>
          </p:cNvSpPr>
          <p:nvPr>
            <p:ph type="ftr" sz="quarter" idx="11"/>
          </p:nvPr>
        </p:nvSpPr>
        <p:spPr/>
        <p:txBody>
          <a:bodyPr/>
          <a:lstStyle>
            <a:lvl1pPr>
              <a:defRPr>
                <a:latin typeface="Arial" pitchFamily="34" charset="0"/>
              </a:defRPr>
            </a:lvl1pPr>
          </a:lstStyle>
          <a:p>
            <a:pPr>
              <a:defRPr/>
            </a:pPr>
            <a:endParaRPr lang="cs-CZ"/>
          </a:p>
        </p:txBody>
      </p:sp>
      <p:sp>
        <p:nvSpPr>
          <p:cNvPr id="7" name="Zástupný symbol pro číslo snímku 6"/>
          <p:cNvSpPr>
            <a:spLocks noGrp="1"/>
          </p:cNvSpPr>
          <p:nvPr>
            <p:ph type="sldNum" sz="quarter" idx="12"/>
          </p:nvPr>
        </p:nvSpPr>
        <p:spPr/>
        <p:txBody>
          <a:bodyPr/>
          <a:lstStyle>
            <a:lvl1pPr>
              <a:defRPr>
                <a:latin typeface="Arial" pitchFamily="34" charset="0"/>
              </a:defRPr>
            </a:lvl1pPr>
          </a:lstStyle>
          <a:p>
            <a:pPr>
              <a:defRPr/>
            </a:pPr>
            <a:fld id="{D60E77F8-C119-4441-AD0B-86D959D38B3B}" type="slidenum">
              <a:rPr lang="cs-CZ"/>
              <a:pPr>
                <a:defRPr/>
              </a:pPr>
              <a:t>‹#›</a:t>
            </a:fld>
            <a:endParaRPr lang="cs-CZ"/>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lvl1pPr>
              <a:defRPr>
                <a:latin typeface="Arial" pitchFamily="34" charset="0"/>
              </a:defRPr>
            </a:lvl1pPr>
          </a:lstStyle>
          <a:p>
            <a:pPr>
              <a:defRPr/>
            </a:pPr>
            <a:endParaRPr lang="cs-CZ"/>
          </a:p>
        </p:txBody>
      </p:sp>
      <p:sp>
        <p:nvSpPr>
          <p:cNvPr id="5" name="Zástupný symbol pro zápatí 4"/>
          <p:cNvSpPr>
            <a:spLocks noGrp="1"/>
          </p:cNvSpPr>
          <p:nvPr>
            <p:ph type="ftr" sz="quarter" idx="11"/>
          </p:nvPr>
        </p:nvSpPr>
        <p:spPr/>
        <p:txBody>
          <a:bodyPr/>
          <a:lstStyle>
            <a:lvl1pPr>
              <a:defRPr>
                <a:latin typeface="Arial" pitchFamily="34" charset="0"/>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atin typeface="Arial" pitchFamily="34" charset="0"/>
              </a:defRPr>
            </a:lvl1pPr>
          </a:lstStyle>
          <a:p>
            <a:pPr>
              <a:defRPr/>
            </a:pPr>
            <a:fld id="{7A94EC8C-C8AA-460F-AF9E-6FD1EA4EF406}" type="slidenum">
              <a:rPr lang="cs-CZ"/>
              <a:pPr>
                <a:defRPr/>
              </a:pPr>
              <a:t>‹#›</a:t>
            </a:fld>
            <a:endParaRPr lang="cs-CZ"/>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515100" y="609600"/>
            <a:ext cx="1943100" cy="5486400"/>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685800" y="609600"/>
            <a:ext cx="5676900" cy="5486400"/>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lvl1pPr>
              <a:defRPr>
                <a:latin typeface="Arial" pitchFamily="34" charset="0"/>
              </a:defRPr>
            </a:lvl1pPr>
          </a:lstStyle>
          <a:p>
            <a:pPr>
              <a:defRPr/>
            </a:pPr>
            <a:endParaRPr lang="cs-CZ"/>
          </a:p>
        </p:txBody>
      </p:sp>
      <p:sp>
        <p:nvSpPr>
          <p:cNvPr id="5" name="Zástupný symbol pro zápatí 4"/>
          <p:cNvSpPr>
            <a:spLocks noGrp="1"/>
          </p:cNvSpPr>
          <p:nvPr>
            <p:ph type="ftr" sz="quarter" idx="11"/>
          </p:nvPr>
        </p:nvSpPr>
        <p:spPr/>
        <p:txBody>
          <a:bodyPr/>
          <a:lstStyle>
            <a:lvl1pPr>
              <a:defRPr>
                <a:latin typeface="Arial" pitchFamily="34" charset="0"/>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atin typeface="Arial" pitchFamily="34" charset="0"/>
              </a:defRPr>
            </a:lvl1pPr>
          </a:lstStyle>
          <a:p>
            <a:pPr>
              <a:defRPr/>
            </a:pPr>
            <a:fld id="{EB679407-0953-4C5B-82C8-30CCA6A52B18}" type="slidenum">
              <a:rPr lang="cs-CZ"/>
              <a:pPr>
                <a:defRPr/>
              </a:pPr>
              <a:t>‹#›</a:t>
            </a:fld>
            <a:endParaRPr lang="cs-CZ"/>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Klepnutím lze upravit styl předlohy podnadpisů.</a:t>
            </a:r>
          </a:p>
        </p:txBody>
      </p:sp>
      <p:sp>
        <p:nvSpPr>
          <p:cNvPr id="4" name="Zástupný symbol pro datum 3"/>
          <p:cNvSpPr>
            <a:spLocks noGrp="1"/>
          </p:cNvSpPr>
          <p:nvPr>
            <p:ph type="dt" sz="half" idx="10"/>
          </p:nvPr>
        </p:nvSpPr>
        <p:spPr/>
        <p:txBody>
          <a:bodyPr/>
          <a:lstStyle>
            <a:lvl1pPr>
              <a:defRPr>
                <a:latin typeface="Arial" pitchFamily="34" charset="0"/>
              </a:defRPr>
            </a:lvl1pPr>
          </a:lstStyle>
          <a:p>
            <a:pPr>
              <a:defRPr/>
            </a:pPr>
            <a:endParaRPr lang="cs-CZ"/>
          </a:p>
        </p:txBody>
      </p:sp>
      <p:sp>
        <p:nvSpPr>
          <p:cNvPr id="5" name="Zástupný symbol pro zápatí 4"/>
          <p:cNvSpPr>
            <a:spLocks noGrp="1"/>
          </p:cNvSpPr>
          <p:nvPr>
            <p:ph type="ftr" sz="quarter" idx="11"/>
          </p:nvPr>
        </p:nvSpPr>
        <p:spPr/>
        <p:txBody>
          <a:bodyPr/>
          <a:lstStyle>
            <a:lvl1pPr>
              <a:defRPr>
                <a:latin typeface="Arial" pitchFamily="34" charset="0"/>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atin typeface="Arial" pitchFamily="34" charset="0"/>
              </a:defRPr>
            </a:lvl1pPr>
          </a:lstStyle>
          <a:p>
            <a:pPr>
              <a:defRPr/>
            </a:pPr>
            <a:fld id="{33C2243E-0750-4D2E-B89C-4C284326CEE1}" type="slidenum">
              <a:rPr lang="cs-CZ"/>
              <a:pPr>
                <a:defRPr/>
              </a:pPr>
              <a:t>‹#›</a:t>
            </a:fld>
            <a:endParaRPr lang="cs-CZ"/>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lvl1pPr>
              <a:defRPr>
                <a:latin typeface="Arial" pitchFamily="34" charset="0"/>
              </a:defRPr>
            </a:lvl1pPr>
          </a:lstStyle>
          <a:p>
            <a:pPr>
              <a:defRPr/>
            </a:pPr>
            <a:endParaRPr lang="cs-CZ"/>
          </a:p>
        </p:txBody>
      </p:sp>
      <p:sp>
        <p:nvSpPr>
          <p:cNvPr id="5" name="Zástupný symbol pro zápatí 4"/>
          <p:cNvSpPr>
            <a:spLocks noGrp="1"/>
          </p:cNvSpPr>
          <p:nvPr>
            <p:ph type="ftr" sz="quarter" idx="11"/>
          </p:nvPr>
        </p:nvSpPr>
        <p:spPr/>
        <p:txBody>
          <a:bodyPr/>
          <a:lstStyle>
            <a:lvl1pPr>
              <a:defRPr>
                <a:latin typeface="Arial" pitchFamily="34" charset="0"/>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atin typeface="Arial" pitchFamily="34" charset="0"/>
              </a:defRPr>
            </a:lvl1pPr>
          </a:lstStyle>
          <a:p>
            <a:pPr>
              <a:defRPr/>
            </a:pPr>
            <a:fld id="{89323B71-712F-4A0E-AECA-AAD073723789}" type="slidenum">
              <a:rPr lang="cs-CZ"/>
              <a:pPr>
                <a:defRPr/>
              </a:pPr>
              <a:t>‹#›</a:t>
            </a:fld>
            <a:endParaRPr lang="cs-CZ"/>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Zástupný symbol pro datum 3"/>
          <p:cNvSpPr>
            <a:spLocks noGrp="1"/>
          </p:cNvSpPr>
          <p:nvPr>
            <p:ph type="dt" sz="half" idx="10"/>
          </p:nvPr>
        </p:nvSpPr>
        <p:spPr/>
        <p:txBody>
          <a:bodyPr/>
          <a:lstStyle>
            <a:lvl1pPr>
              <a:defRPr>
                <a:latin typeface="Arial" pitchFamily="34" charset="0"/>
              </a:defRPr>
            </a:lvl1pPr>
          </a:lstStyle>
          <a:p>
            <a:pPr>
              <a:defRPr/>
            </a:pPr>
            <a:endParaRPr lang="cs-CZ"/>
          </a:p>
        </p:txBody>
      </p:sp>
      <p:sp>
        <p:nvSpPr>
          <p:cNvPr id="5" name="Zástupný symbol pro zápatí 4"/>
          <p:cNvSpPr>
            <a:spLocks noGrp="1"/>
          </p:cNvSpPr>
          <p:nvPr>
            <p:ph type="ftr" sz="quarter" idx="11"/>
          </p:nvPr>
        </p:nvSpPr>
        <p:spPr/>
        <p:txBody>
          <a:bodyPr/>
          <a:lstStyle>
            <a:lvl1pPr>
              <a:defRPr>
                <a:latin typeface="Arial" pitchFamily="34" charset="0"/>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atin typeface="Arial" pitchFamily="34" charset="0"/>
              </a:defRPr>
            </a:lvl1pPr>
          </a:lstStyle>
          <a:p>
            <a:pPr>
              <a:defRPr/>
            </a:pPr>
            <a:fld id="{B81FC37E-BCDA-4AF8-B952-90F474BC4591}" type="slidenum">
              <a:rPr lang="cs-CZ"/>
              <a:pPr>
                <a:defRPr/>
              </a:pPr>
              <a:t>‹#›</a:t>
            </a:fld>
            <a:endParaRPr lang="cs-CZ"/>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lvl1pPr>
              <a:defRPr>
                <a:latin typeface="Arial" pitchFamily="34" charset="0"/>
              </a:defRPr>
            </a:lvl1pPr>
          </a:lstStyle>
          <a:p>
            <a:pPr>
              <a:defRPr/>
            </a:pPr>
            <a:endParaRPr lang="cs-CZ"/>
          </a:p>
        </p:txBody>
      </p:sp>
      <p:sp>
        <p:nvSpPr>
          <p:cNvPr id="6" name="Zástupný symbol pro zápatí 5"/>
          <p:cNvSpPr>
            <a:spLocks noGrp="1"/>
          </p:cNvSpPr>
          <p:nvPr>
            <p:ph type="ftr" sz="quarter" idx="11"/>
          </p:nvPr>
        </p:nvSpPr>
        <p:spPr/>
        <p:txBody>
          <a:bodyPr/>
          <a:lstStyle>
            <a:lvl1pPr>
              <a:defRPr>
                <a:latin typeface="Arial" pitchFamily="34" charset="0"/>
              </a:defRPr>
            </a:lvl1pPr>
          </a:lstStyle>
          <a:p>
            <a:pPr>
              <a:defRPr/>
            </a:pPr>
            <a:endParaRPr lang="cs-CZ"/>
          </a:p>
        </p:txBody>
      </p:sp>
      <p:sp>
        <p:nvSpPr>
          <p:cNvPr id="7" name="Zástupný symbol pro číslo snímku 6"/>
          <p:cNvSpPr>
            <a:spLocks noGrp="1"/>
          </p:cNvSpPr>
          <p:nvPr>
            <p:ph type="sldNum" sz="quarter" idx="12"/>
          </p:nvPr>
        </p:nvSpPr>
        <p:spPr/>
        <p:txBody>
          <a:bodyPr/>
          <a:lstStyle>
            <a:lvl1pPr>
              <a:defRPr>
                <a:latin typeface="Arial" pitchFamily="34" charset="0"/>
              </a:defRPr>
            </a:lvl1pPr>
          </a:lstStyle>
          <a:p>
            <a:pPr>
              <a:defRPr/>
            </a:pPr>
            <a:fld id="{93D850B2-8319-473E-8167-FEE9D0DD6456}" type="slidenum">
              <a:rPr lang="cs-CZ"/>
              <a:pPr>
                <a:defRPr/>
              </a:pPr>
              <a:t>‹#›</a:t>
            </a:fld>
            <a:endParaRPr lang="cs-CZ"/>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lvl1pPr>
              <a:defRPr>
                <a:latin typeface="Arial" pitchFamily="34" charset="0"/>
              </a:defRPr>
            </a:lvl1pPr>
          </a:lstStyle>
          <a:p>
            <a:pPr>
              <a:defRPr/>
            </a:pPr>
            <a:endParaRPr lang="cs-CZ"/>
          </a:p>
        </p:txBody>
      </p:sp>
      <p:sp>
        <p:nvSpPr>
          <p:cNvPr id="8" name="Zástupný symbol pro zápatí 7"/>
          <p:cNvSpPr>
            <a:spLocks noGrp="1"/>
          </p:cNvSpPr>
          <p:nvPr>
            <p:ph type="ftr" sz="quarter" idx="11"/>
          </p:nvPr>
        </p:nvSpPr>
        <p:spPr/>
        <p:txBody>
          <a:bodyPr/>
          <a:lstStyle>
            <a:lvl1pPr>
              <a:defRPr>
                <a:latin typeface="Arial" pitchFamily="34" charset="0"/>
              </a:defRPr>
            </a:lvl1pPr>
          </a:lstStyle>
          <a:p>
            <a:pPr>
              <a:defRPr/>
            </a:pPr>
            <a:endParaRPr lang="cs-CZ"/>
          </a:p>
        </p:txBody>
      </p:sp>
      <p:sp>
        <p:nvSpPr>
          <p:cNvPr id="9" name="Zástupný symbol pro číslo snímku 8"/>
          <p:cNvSpPr>
            <a:spLocks noGrp="1"/>
          </p:cNvSpPr>
          <p:nvPr>
            <p:ph type="sldNum" sz="quarter" idx="12"/>
          </p:nvPr>
        </p:nvSpPr>
        <p:spPr/>
        <p:txBody>
          <a:bodyPr/>
          <a:lstStyle>
            <a:lvl1pPr>
              <a:defRPr>
                <a:latin typeface="Arial" pitchFamily="34" charset="0"/>
              </a:defRPr>
            </a:lvl1pPr>
          </a:lstStyle>
          <a:p>
            <a:pPr>
              <a:defRPr/>
            </a:pPr>
            <a:fld id="{F1EDB361-6A7B-4FE6-892A-3B7CA31E268E}" type="slidenum">
              <a:rPr lang="cs-CZ"/>
              <a:pPr>
                <a:defRPr/>
              </a:pPr>
              <a:t>‹#›</a:t>
            </a:fld>
            <a:endParaRPr lang="cs-CZ"/>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E438011C-ED3E-4482-AC56-0473038AC1DD}" type="slidenum">
              <a:rPr lang="cs-CZ"/>
              <a:pPr>
                <a:defRPr/>
              </a:pPr>
              <a:t>‹#›</a:t>
            </a:fld>
            <a:endParaRPr lang="cs-CZ"/>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datum 2"/>
          <p:cNvSpPr>
            <a:spLocks noGrp="1"/>
          </p:cNvSpPr>
          <p:nvPr>
            <p:ph type="dt" sz="half" idx="10"/>
          </p:nvPr>
        </p:nvSpPr>
        <p:spPr/>
        <p:txBody>
          <a:bodyPr/>
          <a:lstStyle>
            <a:lvl1pPr>
              <a:defRPr>
                <a:latin typeface="Arial" pitchFamily="34" charset="0"/>
              </a:defRPr>
            </a:lvl1pPr>
          </a:lstStyle>
          <a:p>
            <a:pPr>
              <a:defRPr/>
            </a:pPr>
            <a:endParaRPr lang="cs-CZ"/>
          </a:p>
        </p:txBody>
      </p:sp>
      <p:sp>
        <p:nvSpPr>
          <p:cNvPr id="4" name="Zástupný symbol pro zápatí 3"/>
          <p:cNvSpPr>
            <a:spLocks noGrp="1"/>
          </p:cNvSpPr>
          <p:nvPr>
            <p:ph type="ftr" sz="quarter" idx="11"/>
          </p:nvPr>
        </p:nvSpPr>
        <p:spPr/>
        <p:txBody>
          <a:bodyPr/>
          <a:lstStyle>
            <a:lvl1pPr>
              <a:defRPr>
                <a:latin typeface="Arial" pitchFamily="34" charset="0"/>
              </a:defRPr>
            </a:lvl1pPr>
          </a:lstStyle>
          <a:p>
            <a:pPr>
              <a:defRPr/>
            </a:pPr>
            <a:endParaRPr lang="cs-CZ"/>
          </a:p>
        </p:txBody>
      </p:sp>
      <p:sp>
        <p:nvSpPr>
          <p:cNvPr id="5" name="Zástupný symbol pro číslo snímku 4"/>
          <p:cNvSpPr>
            <a:spLocks noGrp="1"/>
          </p:cNvSpPr>
          <p:nvPr>
            <p:ph type="sldNum" sz="quarter" idx="12"/>
          </p:nvPr>
        </p:nvSpPr>
        <p:spPr/>
        <p:txBody>
          <a:bodyPr/>
          <a:lstStyle>
            <a:lvl1pPr>
              <a:defRPr>
                <a:latin typeface="Arial" pitchFamily="34" charset="0"/>
              </a:defRPr>
            </a:lvl1pPr>
          </a:lstStyle>
          <a:p>
            <a:pPr>
              <a:defRPr/>
            </a:pPr>
            <a:fld id="{F83AA317-06E0-49FA-BE62-7853A782F090}" type="slidenum">
              <a:rPr lang="cs-CZ"/>
              <a:pPr>
                <a:defRPr/>
              </a:pPr>
              <a:t>‹#›</a:t>
            </a:fld>
            <a:endParaRPr lang="cs-CZ"/>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lvl1pPr>
              <a:defRPr>
                <a:latin typeface="Arial" pitchFamily="34" charset="0"/>
              </a:defRPr>
            </a:lvl1pPr>
          </a:lstStyle>
          <a:p>
            <a:pPr>
              <a:defRPr/>
            </a:pPr>
            <a:endParaRPr lang="cs-CZ"/>
          </a:p>
        </p:txBody>
      </p:sp>
      <p:sp>
        <p:nvSpPr>
          <p:cNvPr id="3" name="Zástupný symbol pro zápatí 2"/>
          <p:cNvSpPr>
            <a:spLocks noGrp="1"/>
          </p:cNvSpPr>
          <p:nvPr>
            <p:ph type="ftr" sz="quarter" idx="11"/>
          </p:nvPr>
        </p:nvSpPr>
        <p:spPr/>
        <p:txBody>
          <a:bodyPr/>
          <a:lstStyle>
            <a:lvl1pPr>
              <a:defRPr>
                <a:latin typeface="Arial" pitchFamily="34" charset="0"/>
              </a:defRPr>
            </a:lvl1pPr>
          </a:lstStyle>
          <a:p>
            <a:pPr>
              <a:defRPr/>
            </a:pPr>
            <a:endParaRPr lang="cs-CZ"/>
          </a:p>
        </p:txBody>
      </p:sp>
      <p:sp>
        <p:nvSpPr>
          <p:cNvPr id="4" name="Zástupný symbol pro číslo snímku 3"/>
          <p:cNvSpPr>
            <a:spLocks noGrp="1"/>
          </p:cNvSpPr>
          <p:nvPr>
            <p:ph type="sldNum" sz="quarter" idx="12"/>
          </p:nvPr>
        </p:nvSpPr>
        <p:spPr/>
        <p:txBody>
          <a:bodyPr/>
          <a:lstStyle>
            <a:lvl1pPr>
              <a:defRPr>
                <a:latin typeface="Arial" pitchFamily="34" charset="0"/>
              </a:defRPr>
            </a:lvl1pPr>
          </a:lstStyle>
          <a:p>
            <a:pPr>
              <a:defRPr/>
            </a:pPr>
            <a:fld id="{C48DF2F3-AE59-4C3C-B2F6-947B53FA1B51}" type="slidenum">
              <a:rPr lang="cs-CZ"/>
              <a:pPr>
                <a:defRPr/>
              </a:pPr>
              <a:t>‹#›</a:t>
            </a:fld>
            <a:endParaRPr lang="cs-CZ"/>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4"/>
          <p:cNvSpPr>
            <a:spLocks noGrp="1"/>
          </p:cNvSpPr>
          <p:nvPr>
            <p:ph type="dt" sz="half" idx="10"/>
          </p:nvPr>
        </p:nvSpPr>
        <p:spPr/>
        <p:txBody>
          <a:bodyPr/>
          <a:lstStyle>
            <a:lvl1pPr>
              <a:defRPr>
                <a:latin typeface="Arial" pitchFamily="34" charset="0"/>
              </a:defRPr>
            </a:lvl1pPr>
          </a:lstStyle>
          <a:p>
            <a:pPr>
              <a:defRPr/>
            </a:pPr>
            <a:endParaRPr lang="cs-CZ"/>
          </a:p>
        </p:txBody>
      </p:sp>
      <p:sp>
        <p:nvSpPr>
          <p:cNvPr id="6" name="Zástupný symbol pro zápatí 5"/>
          <p:cNvSpPr>
            <a:spLocks noGrp="1"/>
          </p:cNvSpPr>
          <p:nvPr>
            <p:ph type="ftr" sz="quarter" idx="11"/>
          </p:nvPr>
        </p:nvSpPr>
        <p:spPr/>
        <p:txBody>
          <a:bodyPr/>
          <a:lstStyle>
            <a:lvl1pPr>
              <a:defRPr>
                <a:latin typeface="Arial" pitchFamily="34" charset="0"/>
              </a:defRPr>
            </a:lvl1pPr>
          </a:lstStyle>
          <a:p>
            <a:pPr>
              <a:defRPr/>
            </a:pPr>
            <a:endParaRPr lang="cs-CZ"/>
          </a:p>
        </p:txBody>
      </p:sp>
      <p:sp>
        <p:nvSpPr>
          <p:cNvPr id="7" name="Zástupný symbol pro číslo snímku 6"/>
          <p:cNvSpPr>
            <a:spLocks noGrp="1"/>
          </p:cNvSpPr>
          <p:nvPr>
            <p:ph type="sldNum" sz="quarter" idx="12"/>
          </p:nvPr>
        </p:nvSpPr>
        <p:spPr/>
        <p:txBody>
          <a:bodyPr/>
          <a:lstStyle>
            <a:lvl1pPr>
              <a:defRPr>
                <a:latin typeface="Arial" pitchFamily="34" charset="0"/>
              </a:defRPr>
            </a:lvl1pPr>
          </a:lstStyle>
          <a:p>
            <a:pPr>
              <a:defRPr/>
            </a:pPr>
            <a:fld id="{91E3A3D4-1887-431F-B35D-2CA42FD3A4D4}" type="slidenum">
              <a:rPr lang="cs-CZ"/>
              <a:pPr>
                <a:defRPr/>
              </a:pPr>
              <a:t>‹#›</a:t>
            </a:fld>
            <a:endParaRPr lang="cs-CZ"/>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4"/>
          <p:cNvSpPr>
            <a:spLocks noGrp="1"/>
          </p:cNvSpPr>
          <p:nvPr>
            <p:ph type="dt" sz="half" idx="10"/>
          </p:nvPr>
        </p:nvSpPr>
        <p:spPr/>
        <p:txBody>
          <a:bodyPr/>
          <a:lstStyle>
            <a:lvl1pPr>
              <a:defRPr>
                <a:latin typeface="Arial" pitchFamily="34" charset="0"/>
              </a:defRPr>
            </a:lvl1pPr>
          </a:lstStyle>
          <a:p>
            <a:pPr>
              <a:defRPr/>
            </a:pPr>
            <a:endParaRPr lang="cs-CZ"/>
          </a:p>
        </p:txBody>
      </p:sp>
      <p:sp>
        <p:nvSpPr>
          <p:cNvPr id="6" name="Zástupný symbol pro zápatí 5"/>
          <p:cNvSpPr>
            <a:spLocks noGrp="1"/>
          </p:cNvSpPr>
          <p:nvPr>
            <p:ph type="ftr" sz="quarter" idx="11"/>
          </p:nvPr>
        </p:nvSpPr>
        <p:spPr/>
        <p:txBody>
          <a:bodyPr/>
          <a:lstStyle>
            <a:lvl1pPr>
              <a:defRPr>
                <a:latin typeface="Arial" pitchFamily="34" charset="0"/>
              </a:defRPr>
            </a:lvl1pPr>
          </a:lstStyle>
          <a:p>
            <a:pPr>
              <a:defRPr/>
            </a:pPr>
            <a:endParaRPr lang="cs-CZ"/>
          </a:p>
        </p:txBody>
      </p:sp>
      <p:sp>
        <p:nvSpPr>
          <p:cNvPr id="7" name="Zástupný symbol pro číslo snímku 6"/>
          <p:cNvSpPr>
            <a:spLocks noGrp="1"/>
          </p:cNvSpPr>
          <p:nvPr>
            <p:ph type="sldNum" sz="quarter" idx="12"/>
          </p:nvPr>
        </p:nvSpPr>
        <p:spPr/>
        <p:txBody>
          <a:bodyPr/>
          <a:lstStyle>
            <a:lvl1pPr>
              <a:defRPr>
                <a:latin typeface="Arial" pitchFamily="34" charset="0"/>
              </a:defRPr>
            </a:lvl1pPr>
          </a:lstStyle>
          <a:p>
            <a:pPr>
              <a:defRPr/>
            </a:pPr>
            <a:fld id="{587A87DC-B4C6-4CA1-A439-69734ED06235}" type="slidenum">
              <a:rPr lang="cs-CZ"/>
              <a:pPr>
                <a:defRPr/>
              </a:pPr>
              <a:t>‹#›</a:t>
            </a:fld>
            <a:endParaRPr lang="cs-CZ"/>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lvl1pPr>
              <a:defRPr>
                <a:latin typeface="Arial" pitchFamily="34" charset="0"/>
              </a:defRPr>
            </a:lvl1pPr>
          </a:lstStyle>
          <a:p>
            <a:pPr>
              <a:defRPr/>
            </a:pPr>
            <a:endParaRPr lang="cs-CZ"/>
          </a:p>
        </p:txBody>
      </p:sp>
      <p:sp>
        <p:nvSpPr>
          <p:cNvPr id="5" name="Zástupný symbol pro zápatí 4"/>
          <p:cNvSpPr>
            <a:spLocks noGrp="1"/>
          </p:cNvSpPr>
          <p:nvPr>
            <p:ph type="ftr" sz="quarter" idx="11"/>
          </p:nvPr>
        </p:nvSpPr>
        <p:spPr/>
        <p:txBody>
          <a:bodyPr/>
          <a:lstStyle>
            <a:lvl1pPr>
              <a:defRPr>
                <a:latin typeface="Arial" pitchFamily="34" charset="0"/>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atin typeface="Arial" pitchFamily="34" charset="0"/>
              </a:defRPr>
            </a:lvl1pPr>
          </a:lstStyle>
          <a:p>
            <a:pPr>
              <a:defRPr/>
            </a:pPr>
            <a:fld id="{CFAB8601-68FB-4E64-A68D-39FA92C868FB}" type="slidenum">
              <a:rPr lang="cs-CZ"/>
              <a:pPr>
                <a:defRPr/>
              </a:pPr>
              <a:t>‹#›</a:t>
            </a:fld>
            <a:endParaRPr lang="cs-CZ"/>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515100" y="609600"/>
            <a:ext cx="1943100" cy="5486400"/>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685800" y="609600"/>
            <a:ext cx="5676900" cy="5486400"/>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lvl1pPr>
              <a:defRPr>
                <a:latin typeface="Arial" pitchFamily="34" charset="0"/>
              </a:defRPr>
            </a:lvl1pPr>
          </a:lstStyle>
          <a:p>
            <a:pPr>
              <a:defRPr/>
            </a:pPr>
            <a:endParaRPr lang="cs-CZ"/>
          </a:p>
        </p:txBody>
      </p:sp>
      <p:sp>
        <p:nvSpPr>
          <p:cNvPr id="5" name="Zástupný symbol pro zápatí 4"/>
          <p:cNvSpPr>
            <a:spLocks noGrp="1"/>
          </p:cNvSpPr>
          <p:nvPr>
            <p:ph type="ftr" sz="quarter" idx="11"/>
          </p:nvPr>
        </p:nvSpPr>
        <p:spPr/>
        <p:txBody>
          <a:bodyPr/>
          <a:lstStyle>
            <a:lvl1pPr>
              <a:defRPr>
                <a:latin typeface="Arial" pitchFamily="34" charset="0"/>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atin typeface="Arial" pitchFamily="34" charset="0"/>
              </a:defRPr>
            </a:lvl1pPr>
          </a:lstStyle>
          <a:p>
            <a:pPr>
              <a:defRPr/>
            </a:pPr>
            <a:fld id="{D3F4D20E-B527-49EE-8662-531C98300F0F}" type="slidenum">
              <a:rPr lang="cs-CZ"/>
              <a:pPr>
                <a:defRPr/>
              </a:pPr>
              <a:t>‹#›</a:t>
            </a:fld>
            <a:endParaRPr lang="cs-CZ"/>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AndTwoObj" preserve="1">
  <p:cSld name="Nadpis, 1 velký a 2 malé obsahy">
    <p:spTree>
      <p:nvGrpSpPr>
        <p:cNvPr id="1" name=""/>
        <p:cNvGrpSpPr/>
        <p:nvPr/>
      </p:nvGrpSpPr>
      <p:grpSpPr>
        <a:xfrm>
          <a:off x="0" y="0"/>
          <a:ext cx="0" cy="0"/>
          <a:chOff x="0" y="0"/>
          <a:chExt cx="0" cy="0"/>
        </a:xfrm>
      </p:grpSpPr>
      <p:sp>
        <p:nvSpPr>
          <p:cNvPr id="2" name="Nadpis 1"/>
          <p:cNvSpPr>
            <a:spLocks noGrp="1"/>
          </p:cNvSpPr>
          <p:nvPr>
            <p:ph type="title"/>
          </p:nvPr>
        </p:nvSpPr>
        <p:spPr>
          <a:xfrm>
            <a:off x="685800" y="609600"/>
            <a:ext cx="7772400" cy="1143000"/>
          </a:xfrm>
        </p:spPr>
        <p:txBody>
          <a:bodyPr/>
          <a:lstStyle/>
          <a:p>
            <a:r>
              <a:rPr lang="cs-CZ"/>
              <a:t>Klepnutím lze upravit styl předlohy nadpisů.</a:t>
            </a:r>
          </a:p>
        </p:txBody>
      </p:sp>
      <p:sp>
        <p:nvSpPr>
          <p:cNvPr id="3" name="Zástupný symbol pro obsah 2"/>
          <p:cNvSpPr>
            <a:spLocks noGrp="1"/>
          </p:cNvSpPr>
          <p:nvPr>
            <p:ph sz="half" idx="1"/>
          </p:nvPr>
        </p:nvSpPr>
        <p:spPr>
          <a:xfrm>
            <a:off x="685800" y="1981200"/>
            <a:ext cx="3810000" cy="41148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4648200" y="1981200"/>
            <a:ext cx="3810000" cy="19812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4648200" y="4114800"/>
            <a:ext cx="3810000" cy="19812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datum 5"/>
          <p:cNvSpPr>
            <a:spLocks noGrp="1"/>
          </p:cNvSpPr>
          <p:nvPr>
            <p:ph type="dt" sz="half" idx="10"/>
          </p:nvPr>
        </p:nvSpPr>
        <p:spPr/>
        <p:txBody>
          <a:bodyPr/>
          <a:lstStyle>
            <a:lvl1pPr>
              <a:defRPr>
                <a:latin typeface="Arial" pitchFamily="34" charset="0"/>
              </a:defRPr>
            </a:lvl1pPr>
          </a:lstStyle>
          <a:p>
            <a:pPr>
              <a:defRPr/>
            </a:pPr>
            <a:endParaRPr lang="cs-CZ"/>
          </a:p>
        </p:txBody>
      </p:sp>
      <p:sp>
        <p:nvSpPr>
          <p:cNvPr id="7" name="Zástupný symbol pro zápatí 6"/>
          <p:cNvSpPr>
            <a:spLocks noGrp="1"/>
          </p:cNvSpPr>
          <p:nvPr>
            <p:ph type="ftr" sz="quarter" idx="11"/>
          </p:nvPr>
        </p:nvSpPr>
        <p:spPr/>
        <p:txBody>
          <a:bodyPr/>
          <a:lstStyle>
            <a:lvl1pPr>
              <a:defRPr>
                <a:latin typeface="Arial" pitchFamily="34" charset="0"/>
              </a:defRPr>
            </a:lvl1pPr>
          </a:lstStyle>
          <a:p>
            <a:pPr>
              <a:defRPr/>
            </a:pPr>
            <a:endParaRPr lang="cs-CZ"/>
          </a:p>
        </p:txBody>
      </p:sp>
      <p:sp>
        <p:nvSpPr>
          <p:cNvPr id="8" name="Zástupný symbol pro číslo snímku 7"/>
          <p:cNvSpPr>
            <a:spLocks noGrp="1"/>
          </p:cNvSpPr>
          <p:nvPr>
            <p:ph type="sldNum" sz="quarter" idx="12"/>
          </p:nvPr>
        </p:nvSpPr>
        <p:spPr/>
        <p:txBody>
          <a:bodyPr/>
          <a:lstStyle>
            <a:lvl1pPr>
              <a:defRPr>
                <a:latin typeface="Arial" pitchFamily="34" charset="0"/>
              </a:defRPr>
            </a:lvl1pPr>
          </a:lstStyle>
          <a:p>
            <a:pPr>
              <a:defRPr/>
            </a:pPr>
            <a:fld id="{0ADBD937-9504-4C03-9884-84493F9306E3}" type="slidenum">
              <a:rPr lang="cs-CZ"/>
              <a:pPr>
                <a:defRPr/>
              </a:pPr>
              <a:t>‹#›</a:t>
            </a:fld>
            <a:endParaRPr lang="cs-CZ"/>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Klepnutím lze upravit styl předlohy podnadpisů.</a:t>
            </a:r>
          </a:p>
        </p:txBody>
      </p:sp>
      <p:sp>
        <p:nvSpPr>
          <p:cNvPr id="4" name="Rectangle 4"/>
          <p:cNvSpPr>
            <a:spLocks noGrp="1" noChangeArrowheads="1"/>
          </p:cNvSpPr>
          <p:nvPr>
            <p:ph type="dt" sz="half" idx="10"/>
          </p:nvPr>
        </p:nvSpPr>
        <p:spPr/>
        <p:txBody>
          <a:bodyPr/>
          <a:lstStyle>
            <a:lvl1pPr>
              <a:defRPr>
                <a:latin typeface="Arial" pitchFamily="34" charset="0"/>
              </a:defRPr>
            </a:lvl1pPr>
          </a:lstStyle>
          <a:p>
            <a:pPr>
              <a:defRPr/>
            </a:pPr>
            <a:endParaRPr lang="cs-CZ"/>
          </a:p>
        </p:txBody>
      </p:sp>
      <p:sp>
        <p:nvSpPr>
          <p:cNvPr id="5" name="Rectangle 5"/>
          <p:cNvSpPr>
            <a:spLocks noGrp="1" noChangeArrowheads="1"/>
          </p:cNvSpPr>
          <p:nvPr>
            <p:ph type="ftr" sz="quarter" idx="11"/>
          </p:nvPr>
        </p:nvSpPr>
        <p:spPr/>
        <p:txBody>
          <a:bodyPr/>
          <a:lstStyle>
            <a:lvl1pPr>
              <a:defRPr>
                <a:latin typeface="Arial" pitchFamily="34" charset="0"/>
              </a:defRPr>
            </a:lvl1pPr>
          </a:lstStyle>
          <a:p>
            <a:pPr>
              <a:defRPr/>
            </a:pPr>
            <a:endParaRPr lang="cs-CZ"/>
          </a:p>
        </p:txBody>
      </p:sp>
      <p:sp>
        <p:nvSpPr>
          <p:cNvPr id="6" name="Rectangle 6"/>
          <p:cNvSpPr>
            <a:spLocks noGrp="1" noChangeArrowheads="1"/>
          </p:cNvSpPr>
          <p:nvPr>
            <p:ph type="sldNum" sz="quarter" idx="12"/>
          </p:nvPr>
        </p:nvSpPr>
        <p:spPr/>
        <p:txBody>
          <a:bodyPr/>
          <a:lstStyle>
            <a:lvl1pPr>
              <a:defRPr>
                <a:latin typeface="Arial" pitchFamily="34" charset="0"/>
              </a:defRPr>
            </a:lvl1pPr>
          </a:lstStyle>
          <a:p>
            <a:pPr>
              <a:defRPr/>
            </a:pPr>
            <a:fld id="{62FA5DB6-7445-4750-A62C-72A914701D7C}" type="slidenum">
              <a:rPr lang="cs-CZ"/>
              <a:pPr>
                <a:defRPr/>
              </a:pPr>
              <a:t>‹#›</a:t>
            </a:fld>
            <a:endParaRPr lang="cs-CZ"/>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p:txBody>
          <a:bodyPr/>
          <a:lstStyle>
            <a:lvl1pPr>
              <a:defRPr>
                <a:latin typeface="Arial" pitchFamily="34" charset="0"/>
              </a:defRPr>
            </a:lvl1pPr>
          </a:lstStyle>
          <a:p>
            <a:pPr>
              <a:defRPr/>
            </a:pPr>
            <a:endParaRPr lang="cs-CZ"/>
          </a:p>
        </p:txBody>
      </p:sp>
      <p:sp>
        <p:nvSpPr>
          <p:cNvPr id="5" name="Rectangle 5"/>
          <p:cNvSpPr>
            <a:spLocks noGrp="1" noChangeArrowheads="1"/>
          </p:cNvSpPr>
          <p:nvPr>
            <p:ph type="ftr" sz="quarter" idx="11"/>
          </p:nvPr>
        </p:nvSpPr>
        <p:spPr/>
        <p:txBody>
          <a:bodyPr/>
          <a:lstStyle>
            <a:lvl1pPr>
              <a:defRPr>
                <a:latin typeface="Arial" pitchFamily="34" charset="0"/>
              </a:defRPr>
            </a:lvl1pPr>
          </a:lstStyle>
          <a:p>
            <a:pPr>
              <a:defRPr/>
            </a:pPr>
            <a:endParaRPr lang="cs-CZ"/>
          </a:p>
        </p:txBody>
      </p:sp>
      <p:sp>
        <p:nvSpPr>
          <p:cNvPr id="6" name="Rectangle 6"/>
          <p:cNvSpPr>
            <a:spLocks noGrp="1" noChangeArrowheads="1"/>
          </p:cNvSpPr>
          <p:nvPr>
            <p:ph type="sldNum" sz="quarter" idx="12"/>
          </p:nvPr>
        </p:nvSpPr>
        <p:spPr/>
        <p:txBody>
          <a:bodyPr/>
          <a:lstStyle>
            <a:lvl1pPr>
              <a:defRPr>
                <a:latin typeface="Arial" pitchFamily="34" charset="0"/>
              </a:defRPr>
            </a:lvl1pPr>
          </a:lstStyle>
          <a:p>
            <a:pPr>
              <a:defRPr/>
            </a:pPr>
            <a:fld id="{8B8D78D1-AB88-41A9-8BB8-D92931E1330E}" type="slidenum">
              <a:rPr lang="cs-CZ"/>
              <a:pPr>
                <a:defRPr/>
              </a:pPr>
              <a:t>‹#›</a:t>
            </a:fld>
            <a:endParaRPr lang="cs-CZ"/>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4"/>
          <p:cNvSpPr>
            <a:spLocks noGrp="1" noChangeArrowheads="1"/>
          </p:cNvSpPr>
          <p:nvPr>
            <p:ph type="dt" sz="half" idx="10"/>
          </p:nvPr>
        </p:nvSpPr>
        <p:spPr/>
        <p:txBody>
          <a:bodyPr/>
          <a:lstStyle>
            <a:lvl1pPr>
              <a:defRPr>
                <a:latin typeface="Arial" pitchFamily="34" charset="0"/>
              </a:defRPr>
            </a:lvl1pPr>
          </a:lstStyle>
          <a:p>
            <a:pPr>
              <a:defRPr/>
            </a:pPr>
            <a:endParaRPr lang="cs-CZ"/>
          </a:p>
        </p:txBody>
      </p:sp>
      <p:sp>
        <p:nvSpPr>
          <p:cNvPr id="5" name="Rectangle 5"/>
          <p:cNvSpPr>
            <a:spLocks noGrp="1" noChangeArrowheads="1"/>
          </p:cNvSpPr>
          <p:nvPr>
            <p:ph type="ftr" sz="quarter" idx="11"/>
          </p:nvPr>
        </p:nvSpPr>
        <p:spPr/>
        <p:txBody>
          <a:bodyPr/>
          <a:lstStyle>
            <a:lvl1pPr>
              <a:defRPr>
                <a:latin typeface="Arial" pitchFamily="34" charset="0"/>
              </a:defRPr>
            </a:lvl1pPr>
          </a:lstStyle>
          <a:p>
            <a:pPr>
              <a:defRPr/>
            </a:pPr>
            <a:endParaRPr lang="cs-CZ"/>
          </a:p>
        </p:txBody>
      </p:sp>
      <p:sp>
        <p:nvSpPr>
          <p:cNvPr id="6" name="Rectangle 6"/>
          <p:cNvSpPr>
            <a:spLocks noGrp="1" noChangeArrowheads="1"/>
          </p:cNvSpPr>
          <p:nvPr>
            <p:ph type="sldNum" sz="quarter" idx="12"/>
          </p:nvPr>
        </p:nvSpPr>
        <p:spPr/>
        <p:txBody>
          <a:bodyPr/>
          <a:lstStyle>
            <a:lvl1pPr>
              <a:defRPr>
                <a:latin typeface="Arial" pitchFamily="34" charset="0"/>
              </a:defRPr>
            </a:lvl1pPr>
          </a:lstStyle>
          <a:p>
            <a:pPr>
              <a:defRPr/>
            </a:pPr>
            <a:fld id="{01B6812B-DD81-4401-B01A-D784F9C19862}" type="slidenum">
              <a:rPr lang="cs-CZ"/>
              <a:pPr>
                <a:defRPr/>
              </a:pPr>
              <a:t>‹#›</a:t>
            </a:fld>
            <a:endParaRPr lang="cs-CZ"/>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118989FF-A96C-4C8A-B595-B239E55D8B38}" type="slidenum">
              <a:rPr lang="cs-CZ"/>
              <a:pPr>
                <a:defRPr/>
              </a:pPr>
              <a:t>‹#›</a:t>
            </a:fld>
            <a:endParaRPr lang="cs-CZ"/>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p:cNvSpPr>
            <a:spLocks noGrp="1" noChangeArrowheads="1"/>
          </p:cNvSpPr>
          <p:nvPr>
            <p:ph type="dt" sz="half" idx="10"/>
          </p:nvPr>
        </p:nvSpPr>
        <p:spPr/>
        <p:txBody>
          <a:bodyPr/>
          <a:lstStyle>
            <a:lvl1pPr>
              <a:defRPr>
                <a:latin typeface="Arial" pitchFamily="34" charset="0"/>
              </a:defRPr>
            </a:lvl1pPr>
          </a:lstStyle>
          <a:p>
            <a:pPr>
              <a:defRPr/>
            </a:pPr>
            <a:endParaRPr lang="cs-CZ"/>
          </a:p>
        </p:txBody>
      </p:sp>
      <p:sp>
        <p:nvSpPr>
          <p:cNvPr id="6" name="Rectangle 5"/>
          <p:cNvSpPr>
            <a:spLocks noGrp="1" noChangeArrowheads="1"/>
          </p:cNvSpPr>
          <p:nvPr>
            <p:ph type="ftr" sz="quarter" idx="11"/>
          </p:nvPr>
        </p:nvSpPr>
        <p:spPr/>
        <p:txBody>
          <a:bodyPr/>
          <a:lstStyle>
            <a:lvl1pPr>
              <a:defRPr>
                <a:latin typeface="Arial" pitchFamily="34" charset="0"/>
              </a:defRPr>
            </a:lvl1pPr>
          </a:lstStyle>
          <a:p>
            <a:pPr>
              <a:defRPr/>
            </a:pPr>
            <a:endParaRPr lang="cs-CZ"/>
          </a:p>
        </p:txBody>
      </p:sp>
      <p:sp>
        <p:nvSpPr>
          <p:cNvPr id="7" name="Rectangle 6"/>
          <p:cNvSpPr>
            <a:spLocks noGrp="1" noChangeArrowheads="1"/>
          </p:cNvSpPr>
          <p:nvPr>
            <p:ph type="sldNum" sz="quarter" idx="12"/>
          </p:nvPr>
        </p:nvSpPr>
        <p:spPr/>
        <p:txBody>
          <a:bodyPr/>
          <a:lstStyle>
            <a:lvl1pPr>
              <a:defRPr>
                <a:latin typeface="Arial" pitchFamily="34" charset="0"/>
              </a:defRPr>
            </a:lvl1pPr>
          </a:lstStyle>
          <a:p>
            <a:pPr>
              <a:defRPr/>
            </a:pPr>
            <a:fld id="{E7C3754E-5AC8-49F8-8D9D-9AEEE0128CD9}" type="slidenum">
              <a:rPr lang="cs-CZ"/>
              <a:pPr>
                <a:defRPr/>
              </a:pPr>
              <a:t>‹#›</a:t>
            </a:fld>
            <a:endParaRPr lang="cs-CZ"/>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p:cNvSpPr>
            <a:spLocks noGrp="1" noChangeArrowheads="1"/>
          </p:cNvSpPr>
          <p:nvPr>
            <p:ph type="dt" sz="half" idx="10"/>
          </p:nvPr>
        </p:nvSpPr>
        <p:spPr/>
        <p:txBody>
          <a:bodyPr/>
          <a:lstStyle>
            <a:lvl1pPr>
              <a:defRPr>
                <a:latin typeface="Arial" pitchFamily="34" charset="0"/>
              </a:defRPr>
            </a:lvl1pPr>
          </a:lstStyle>
          <a:p>
            <a:pPr>
              <a:defRPr/>
            </a:pPr>
            <a:endParaRPr lang="cs-CZ"/>
          </a:p>
        </p:txBody>
      </p:sp>
      <p:sp>
        <p:nvSpPr>
          <p:cNvPr id="8" name="Rectangle 5"/>
          <p:cNvSpPr>
            <a:spLocks noGrp="1" noChangeArrowheads="1"/>
          </p:cNvSpPr>
          <p:nvPr>
            <p:ph type="ftr" sz="quarter" idx="11"/>
          </p:nvPr>
        </p:nvSpPr>
        <p:spPr/>
        <p:txBody>
          <a:bodyPr/>
          <a:lstStyle>
            <a:lvl1pPr>
              <a:defRPr>
                <a:latin typeface="Arial" pitchFamily="34" charset="0"/>
              </a:defRPr>
            </a:lvl1pPr>
          </a:lstStyle>
          <a:p>
            <a:pPr>
              <a:defRPr/>
            </a:pPr>
            <a:endParaRPr lang="cs-CZ"/>
          </a:p>
        </p:txBody>
      </p:sp>
      <p:sp>
        <p:nvSpPr>
          <p:cNvPr id="9" name="Rectangle 6"/>
          <p:cNvSpPr>
            <a:spLocks noGrp="1" noChangeArrowheads="1"/>
          </p:cNvSpPr>
          <p:nvPr>
            <p:ph type="sldNum" sz="quarter" idx="12"/>
          </p:nvPr>
        </p:nvSpPr>
        <p:spPr/>
        <p:txBody>
          <a:bodyPr/>
          <a:lstStyle>
            <a:lvl1pPr>
              <a:defRPr>
                <a:latin typeface="Arial" pitchFamily="34" charset="0"/>
              </a:defRPr>
            </a:lvl1pPr>
          </a:lstStyle>
          <a:p>
            <a:pPr>
              <a:defRPr/>
            </a:pPr>
            <a:fld id="{880CE0DD-ADFD-48DB-9C66-C70663C3B986}" type="slidenum">
              <a:rPr lang="cs-CZ"/>
              <a:pPr>
                <a:defRPr/>
              </a:pPr>
              <a:t>‹#›</a:t>
            </a:fld>
            <a:endParaRPr lang="cs-CZ"/>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4"/>
          <p:cNvSpPr>
            <a:spLocks noGrp="1" noChangeArrowheads="1"/>
          </p:cNvSpPr>
          <p:nvPr>
            <p:ph type="dt" sz="half" idx="10"/>
          </p:nvPr>
        </p:nvSpPr>
        <p:spPr/>
        <p:txBody>
          <a:bodyPr/>
          <a:lstStyle>
            <a:lvl1pPr>
              <a:defRPr>
                <a:latin typeface="Arial" pitchFamily="34" charset="0"/>
              </a:defRPr>
            </a:lvl1pPr>
          </a:lstStyle>
          <a:p>
            <a:pPr>
              <a:defRPr/>
            </a:pPr>
            <a:endParaRPr lang="cs-CZ"/>
          </a:p>
        </p:txBody>
      </p:sp>
      <p:sp>
        <p:nvSpPr>
          <p:cNvPr id="4" name="Rectangle 5"/>
          <p:cNvSpPr>
            <a:spLocks noGrp="1" noChangeArrowheads="1"/>
          </p:cNvSpPr>
          <p:nvPr>
            <p:ph type="ftr" sz="quarter" idx="11"/>
          </p:nvPr>
        </p:nvSpPr>
        <p:spPr/>
        <p:txBody>
          <a:bodyPr/>
          <a:lstStyle>
            <a:lvl1pPr>
              <a:defRPr>
                <a:latin typeface="Arial" pitchFamily="34" charset="0"/>
              </a:defRPr>
            </a:lvl1pPr>
          </a:lstStyle>
          <a:p>
            <a:pPr>
              <a:defRPr/>
            </a:pPr>
            <a:endParaRPr lang="cs-CZ"/>
          </a:p>
        </p:txBody>
      </p:sp>
      <p:sp>
        <p:nvSpPr>
          <p:cNvPr id="5" name="Rectangle 6"/>
          <p:cNvSpPr>
            <a:spLocks noGrp="1" noChangeArrowheads="1"/>
          </p:cNvSpPr>
          <p:nvPr>
            <p:ph type="sldNum" sz="quarter" idx="12"/>
          </p:nvPr>
        </p:nvSpPr>
        <p:spPr/>
        <p:txBody>
          <a:bodyPr/>
          <a:lstStyle>
            <a:lvl1pPr>
              <a:defRPr>
                <a:latin typeface="Arial" pitchFamily="34" charset="0"/>
              </a:defRPr>
            </a:lvl1pPr>
          </a:lstStyle>
          <a:p>
            <a:pPr>
              <a:defRPr/>
            </a:pPr>
            <a:fld id="{C0E947C3-40BD-4A51-95A3-7791C4E324B1}" type="slidenum">
              <a:rPr lang="cs-CZ"/>
              <a:pPr>
                <a:defRPr/>
              </a:pPr>
              <a:t>‹#›</a:t>
            </a:fld>
            <a:endParaRPr lang="cs-CZ"/>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pitchFamily="34" charset="0"/>
              </a:defRPr>
            </a:lvl1pPr>
          </a:lstStyle>
          <a:p>
            <a:pPr>
              <a:defRPr/>
            </a:pPr>
            <a:endParaRPr lang="cs-CZ"/>
          </a:p>
        </p:txBody>
      </p:sp>
      <p:sp>
        <p:nvSpPr>
          <p:cNvPr id="3" name="Rectangle 5"/>
          <p:cNvSpPr>
            <a:spLocks noGrp="1" noChangeArrowheads="1"/>
          </p:cNvSpPr>
          <p:nvPr>
            <p:ph type="ftr" sz="quarter" idx="11"/>
          </p:nvPr>
        </p:nvSpPr>
        <p:spPr/>
        <p:txBody>
          <a:bodyPr/>
          <a:lstStyle>
            <a:lvl1pPr>
              <a:defRPr>
                <a:latin typeface="Arial" pitchFamily="34" charset="0"/>
              </a:defRPr>
            </a:lvl1pPr>
          </a:lstStyle>
          <a:p>
            <a:pPr>
              <a:defRPr/>
            </a:pPr>
            <a:endParaRPr lang="cs-CZ"/>
          </a:p>
        </p:txBody>
      </p:sp>
      <p:sp>
        <p:nvSpPr>
          <p:cNvPr id="4" name="Rectangle 6"/>
          <p:cNvSpPr>
            <a:spLocks noGrp="1" noChangeArrowheads="1"/>
          </p:cNvSpPr>
          <p:nvPr>
            <p:ph type="sldNum" sz="quarter" idx="12"/>
          </p:nvPr>
        </p:nvSpPr>
        <p:spPr/>
        <p:txBody>
          <a:bodyPr/>
          <a:lstStyle>
            <a:lvl1pPr>
              <a:defRPr>
                <a:latin typeface="Arial" pitchFamily="34" charset="0"/>
              </a:defRPr>
            </a:lvl1pPr>
          </a:lstStyle>
          <a:p>
            <a:pPr>
              <a:defRPr/>
            </a:pPr>
            <a:fld id="{553E6880-41BE-4152-A537-3B2FD187BFAC}" type="slidenum">
              <a:rPr lang="cs-CZ"/>
              <a:pPr>
                <a:defRPr/>
              </a:pPr>
              <a:t>‹#›</a:t>
            </a:fld>
            <a:endParaRPr lang="cs-CZ"/>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p:txBody>
          <a:bodyPr/>
          <a:lstStyle>
            <a:lvl1pPr>
              <a:defRPr>
                <a:latin typeface="Arial" pitchFamily="34" charset="0"/>
              </a:defRPr>
            </a:lvl1pPr>
          </a:lstStyle>
          <a:p>
            <a:pPr>
              <a:defRPr/>
            </a:pPr>
            <a:endParaRPr lang="cs-CZ"/>
          </a:p>
        </p:txBody>
      </p:sp>
      <p:sp>
        <p:nvSpPr>
          <p:cNvPr id="6" name="Rectangle 5"/>
          <p:cNvSpPr>
            <a:spLocks noGrp="1" noChangeArrowheads="1"/>
          </p:cNvSpPr>
          <p:nvPr>
            <p:ph type="ftr" sz="quarter" idx="11"/>
          </p:nvPr>
        </p:nvSpPr>
        <p:spPr/>
        <p:txBody>
          <a:bodyPr/>
          <a:lstStyle>
            <a:lvl1pPr>
              <a:defRPr>
                <a:latin typeface="Arial" pitchFamily="34" charset="0"/>
              </a:defRPr>
            </a:lvl1pPr>
          </a:lstStyle>
          <a:p>
            <a:pPr>
              <a:defRPr/>
            </a:pPr>
            <a:endParaRPr lang="cs-CZ"/>
          </a:p>
        </p:txBody>
      </p:sp>
      <p:sp>
        <p:nvSpPr>
          <p:cNvPr id="7" name="Rectangle 6"/>
          <p:cNvSpPr>
            <a:spLocks noGrp="1" noChangeArrowheads="1"/>
          </p:cNvSpPr>
          <p:nvPr>
            <p:ph type="sldNum" sz="quarter" idx="12"/>
          </p:nvPr>
        </p:nvSpPr>
        <p:spPr/>
        <p:txBody>
          <a:bodyPr/>
          <a:lstStyle>
            <a:lvl1pPr>
              <a:defRPr>
                <a:latin typeface="Arial" pitchFamily="34" charset="0"/>
              </a:defRPr>
            </a:lvl1pPr>
          </a:lstStyle>
          <a:p>
            <a:pPr>
              <a:defRPr/>
            </a:pPr>
            <a:fld id="{95498047-C94B-4502-B9E2-A9CE24FF0AFB}" type="slidenum">
              <a:rPr lang="cs-CZ"/>
              <a:pPr>
                <a:defRPr/>
              </a:pPr>
              <a:t>‹#›</a:t>
            </a:fld>
            <a:endParaRPr lang="cs-CZ"/>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p:txBody>
          <a:bodyPr/>
          <a:lstStyle>
            <a:lvl1pPr>
              <a:defRPr>
                <a:latin typeface="Arial" pitchFamily="34" charset="0"/>
              </a:defRPr>
            </a:lvl1pPr>
          </a:lstStyle>
          <a:p>
            <a:pPr>
              <a:defRPr/>
            </a:pPr>
            <a:endParaRPr lang="cs-CZ"/>
          </a:p>
        </p:txBody>
      </p:sp>
      <p:sp>
        <p:nvSpPr>
          <p:cNvPr id="6" name="Rectangle 5"/>
          <p:cNvSpPr>
            <a:spLocks noGrp="1" noChangeArrowheads="1"/>
          </p:cNvSpPr>
          <p:nvPr>
            <p:ph type="ftr" sz="quarter" idx="11"/>
          </p:nvPr>
        </p:nvSpPr>
        <p:spPr/>
        <p:txBody>
          <a:bodyPr/>
          <a:lstStyle>
            <a:lvl1pPr>
              <a:defRPr>
                <a:latin typeface="Arial" pitchFamily="34" charset="0"/>
              </a:defRPr>
            </a:lvl1pPr>
          </a:lstStyle>
          <a:p>
            <a:pPr>
              <a:defRPr/>
            </a:pPr>
            <a:endParaRPr lang="cs-CZ"/>
          </a:p>
        </p:txBody>
      </p:sp>
      <p:sp>
        <p:nvSpPr>
          <p:cNvPr id="7" name="Rectangle 6"/>
          <p:cNvSpPr>
            <a:spLocks noGrp="1" noChangeArrowheads="1"/>
          </p:cNvSpPr>
          <p:nvPr>
            <p:ph type="sldNum" sz="quarter" idx="12"/>
          </p:nvPr>
        </p:nvSpPr>
        <p:spPr/>
        <p:txBody>
          <a:bodyPr/>
          <a:lstStyle>
            <a:lvl1pPr>
              <a:defRPr>
                <a:latin typeface="Arial" pitchFamily="34" charset="0"/>
              </a:defRPr>
            </a:lvl1pPr>
          </a:lstStyle>
          <a:p>
            <a:pPr>
              <a:defRPr/>
            </a:pPr>
            <a:fld id="{10B825D6-A727-43ED-8885-4F749CC22E77}" type="slidenum">
              <a:rPr lang="cs-CZ"/>
              <a:pPr>
                <a:defRPr/>
              </a:pPr>
              <a:t>‹#›</a:t>
            </a:fld>
            <a:endParaRPr lang="cs-CZ"/>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p:txBody>
          <a:bodyPr/>
          <a:lstStyle>
            <a:lvl1pPr>
              <a:defRPr>
                <a:latin typeface="Arial" pitchFamily="34" charset="0"/>
              </a:defRPr>
            </a:lvl1pPr>
          </a:lstStyle>
          <a:p>
            <a:pPr>
              <a:defRPr/>
            </a:pPr>
            <a:endParaRPr lang="cs-CZ"/>
          </a:p>
        </p:txBody>
      </p:sp>
      <p:sp>
        <p:nvSpPr>
          <p:cNvPr id="5" name="Rectangle 5"/>
          <p:cNvSpPr>
            <a:spLocks noGrp="1" noChangeArrowheads="1"/>
          </p:cNvSpPr>
          <p:nvPr>
            <p:ph type="ftr" sz="quarter" idx="11"/>
          </p:nvPr>
        </p:nvSpPr>
        <p:spPr/>
        <p:txBody>
          <a:bodyPr/>
          <a:lstStyle>
            <a:lvl1pPr>
              <a:defRPr>
                <a:latin typeface="Arial" pitchFamily="34" charset="0"/>
              </a:defRPr>
            </a:lvl1pPr>
          </a:lstStyle>
          <a:p>
            <a:pPr>
              <a:defRPr/>
            </a:pPr>
            <a:endParaRPr lang="cs-CZ"/>
          </a:p>
        </p:txBody>
      </p:sp>
      <p:sp>
        <p:nvSpPr>
          <p:cNvPr id="6" name="Rectangle 6"/>
          <p:cNvSpPr>
            <a:spLocks noGrp="1" noChangeArrowheads="1"/>
          </p:cNvSpPr>
          <p:nvPr>
            <p:ph type="sldNum" sz="quarter" idx="12"/>
          </p:nvPr>
        </p:nvSpPr>
        <p:spPr/>
        <p:txBody>
          <a:bodyPr/>
          <a:lstStyle>
            <a:lvl1pPr>
              <a:defRPr>
                <a:latin typeface="Arial" pitchFamily="34" charset="0"/>
              </a:defRPr>
            </a:lvl1pPr>
          </a:lstStyle>
          <a:p>
            <a:pPr>
              <a:defRPr/>
            </a:pPr>
            <a:fld id="{60881F48-933E-4364-8003-40BED14DD7B0}" type="slidenum">
              <a:rPr lang="cs-CZ"/>
              <a:pPr>
                <a:defRPr/>
              </a:pPr>
              <a:t>‹#›</a:t>
            </a:fld>
            <a:endParaRPr lang="cs-CZ"/>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515100" y="609600"/>
            <a:ext cx="1943100" cy="5486400"/>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685800" y="609600"/>
            <a:ext cx="5676900" cy="5486400"/>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p:txBody>
          <a:bodyPr/>
          <a:lstStyle>
            <a:lvl1pPr>
              <a:defRPr>
                <a:latin typeface="Arial" pitchFamily="34" charset="0"/>
              </a:defRPr>
            </a:lvl1pPr>
          </a:lstStyle>
          <a:p>
            <a:pPr>
              <a:defRPr/>
            </a:pPr>
            <a:endParaRPr lang="cs-CZ"/>
          </a:p>
        </p:txBody>
      </p:sp>
      <p:sp>
        <p:nvSpPr>
          <p:cNvPr id="5" name="Rectangle 5"/>
          <p:cNvSpPr>
            <a:spLocks noGrp="1" noChangeArrowheads="1"/>
          </p:cNvSpPr>
          <p:nvPr>
            <p:ph type="ftr" sz="quarter" idx="11"/>
          </p:nvPr>
        </p:nvSpPr>
        <p:spPr/>
        <p:txBody>
          <a:bodyPr/>
          <a:lstStyle>
            <a:lvl1pPr>
              <a:defRPr>
                <a:latin typeface="Arial" pitchFamily="34" charset="0"/>
              </a:defRPr>
            </a:lvl1pPr>
          </a:lstStyle>
          <a:p>
            <a:pPr>
              <a:defRPr/>
            </a:pPr>
            <a:endParaRPr lang="cs-CZ"/>
          </a:p>
        </p:txBody>
      </p:sp>
      <p:sp>
        <p:nvSpPr>
          <p:cNvPr id="6" name="Rectangle 6"/>
          <p:cNvSpPr>
            <a:spLocks noGrp="1" noChangeArrowheads="1"/>
          </p:cNvSpPr>
          <p:nvPr>
            <p:ph type="sldNum" sz="quarter" idx="12"/>
          </p:nvPr>
        </p:nvSpPr>
        <p:spPr/>
        <p:txBody>
          <a:bodyPr/>
          <a:lstStyle>
            <a:lvl1pPr>
              <a:defRPr>
                <a:latin typeface="Arial" pitchFamily="34" charset="0"/>
              </a:defRPr>
            </a:lvl1pPr>
          </a:lstStyle>
          <a:p>
            <a:pPr>
              <a:defRPr/>
            </a:pPr>
            <a:fld id="{3D09B24A-0FD7-4270-B877-E29580034A65}" type="slidenum">
              <a:rPr lang="cs-CZ"/>
              <a:pPr>
                <a:defRPr/>
              </a:pPr>
              <a:t>‹#›</a:t>
            </a:fld>
            <a:endParaRPr lang="cs-CZ"/>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Klepnutím lze upravit styl předlohy podnadpisů.</a:t>
            </a:r>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C792D9CA-7CFE-4C87-9C36-1C8272E49540}" type="slidenum">
              <a:rPr lang="cs-CZ"/>
              <a:pPr>
                <a:defRPr/>
              </a:pPr>
              <a:t>‹#›</a:t>
            </a:fld>
            <a:endParaRPr lang="cs-CZ"/>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17A61ED6-D07F-4DFC-80D7-5AFD083AF448}" type="slidenum">
              <a:rPr lang="cs-CZ"/>
              <a:pPr>
                <a:defRPr/>
              </a:pPr>
              <a:t>‹#›</a:t>
            </a:fld>
            <a:endParaRPr lang="cs-CZ"/>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802926F7-0C03-4768-9F9D-EB6A1DE0650C}" type="slidenum">
              <a:rPr lang="cs-CZ"/>
              <a:pPr>
                <a:defRPr/>
              </a:pPr>
              <a:t>‹#›</a:t>
            </a:fld>
            <a:endParaRPr lang="cs-CZ"/>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83AE1590-29CA-4E4D-81FF-E4D65703569C}" type="slidenum">
              <a:rPr lang="cs-CZ"/>
              <a:pPr>
                <a:defRPr/>
              </a:pPr>
              <a:t>‹#›</a:t>
            </a:fld>
            <a:endParaRPr lang="cs-CZ"/>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798CE081-27ED-4D50-8B03-EFE29F2FB7B6}" type="slidenum">
              <a:rPr lang="cs-CZ"/>
              <a:pPr>
                <a:defRPr/>
              </a:pPr>
              <a:t>‹#›</a:t>
            </a:fld>
            <a:endParaRPr lang="cs-CZ"/>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p:cNvSpPr>
            <a:spLocks noGrp="1" noChangeArrowheads="1"/>
          </p:cNvSpPr>
          <p:nvPr>
            <p:ph type="dt" sz="half" idx="10"/>
          </p:nvPr>
        </p:nvSpPr>
        <p:spPr>
          <a:ln/>
        </p:spPr>
        <p:txBody>
          <a:bodyPr/>
          <a:lstStyle>
            <a:lvl1pPr>
              <a:defRPr/>
            </a:lvl1pPr>
          </a:lstStyle>
          <a:p>
            <a:pPr>
              <a:defRPr/>
            </a:pPr>
            <a:endParaRPr lang="cs-CZ"/>
          </a:p>
        </p:txBody>
      </p:sp>
      <p:sp>
        <p:nvSpPr>
          <p:cNvPr id="8" name="Rectangle 5"/>
          <p:cNvSpPr>
            <a:spLocks noGrp="1" noChangeArrowheads="1"/>
          </p:cNvSpPr>
          <p:nvPr>
            <p:ph type="ftr" sz="quarter" idx="11"/>
          </p:nvPr>
        </p:nvSpPr>
        <p:spPr>
          <a:ln/>
        </p:spPr>
        <p:txBody>
          <a:bodyPr/>
          <a:lstStyle>
            <a:lvl1pPr>
              <a:defRPr/>
            </a:lvl1pPr>
          </a:lstStyle>
          <a:p>
            <a:pPr>
              <a:defRPr/>
            </a:pPr>
            <a:endParaRPr lang="cs-CZ"/>
          </a:p>
        </p:txBody>
      </p:sp>
      <p:sp>
        <p:nvSpPr>
          <p:cNvPr id="9" name="Rectangle 6"/>
          <p:cNvSpPr>
            <a:spLocks noGrp="1" noChangeArrowheads="1"/>
          </p:cNvSpPr>
          <p:nvPr>
            <p:ph type="sldNum" sz="quarter" idx="12"/>
          </p:nvPr>
        </p:nvSpPr>
        <p:spPr>
          <a:ln/>
        </p:spPr>
        <p:txBody>
          <a:bodyPr/>
          <a:lstStyle>
            <a:lvl1pPr>
              <a:defRPr/>
            </a:lvl1pPr>
          </a:lstStyle>
          <a:p>
            <a:pPr>
              <a:defRPr/>
            </a:pPr>
            <a:fld id="{36D651B4-EC46-4B9C-A0BF-779D78A910F9}" type="slidenum">
              <a:rPr lang="cs-CZ"/>
              <a:pPr>
                <a:defRPr/>
              </a:pPr>
              <a:t>‹#›</a:t>
            </a:fld>
            <a:endParaRPr lang="cs-CZ"/>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4"/>
          <p:cNvSpPr>
            <a:spLocks noGrp="1" noChangeArrowheads="1"/>
          </p:cNvSpPr>
          <p:nvPr>
            <p:ph type="dt" sz="half" idx="10"/>
          </p:nvPr>
        </p:nvSpPr>
        <p:spPr>
          <a:ln/>
        </p:spPr>
        <p:txBody>
          <a:bodyPr/>
          <a:lstStyle>
            <a:lvl1pPr>
              <a:defRPr/>
            </a:lvl1pPr>
          </a:lstStyle>
          <a:p>
            <a:pPr>
              <a:defRPr/>
            </a:pPr>
            <a:endParaRPr lang="cs-CZ"/>
          </a:p>
        </p:txBody>
      </p:sp>
      <p:sp>
        <p:nvSpPr>
          <p:cNvPr id="4" name="Rectangle 5"/>
          <p:cNvSpPr>
            <a:spLocks noGrp="1" noChangeArrowheads="1"/>
          </p:cNvSpPr>
          <p:nvPr>
            <p:ph type="ftr" sz="quarter" idx="11"/>
          </p:nvPr>
        </p:nvSpPr>
        <p:spPr>
          <a:ln/>
        </p:spPr>
        <p:txBody>
          <a:bodyPr/>
          <a:lstStyle>
            <a:lvl1pPr>
              <a:defRPr/>
            </a:lvl1pPr>
          </a:lstStyle>
          <a:p>
            <a:pPr>
              <a:defRPr/>
            </a:pPr>
            <a:endParaRPr lang="cs-CZ"/>
          </a:p>
        </p:txBody>
      </p:sp>
      <p:sp>
        <p:nvSpPr>
          <p:cNvPr id="5" name="Rectangle 6"/>
          <p:cNvSpPr>
            <a:spLocks noGrp="1" noChangeArrowheads="1"/>
          </p:cNvSpPr>
          <p:nvPr>
            <p:ph type="sldNum" sz="quarter" idx="12"/>
          </p:nvPr>
        </p:nvSpPr>
        <p:spPr>
          <a:ln/>
        </p:spPr>
        <p:txBody>
          <a:bodyPr/>
          <a:lstStyle>
            <a:lvl1pPr>
              <a:defRPr/>
            </a:lvl1pPr>
          </a:lstStyle>
          <a:p>
            <a:pPr>
              <a:defRPr/>
            </a:pPr>
            <a:fld id="{E774872B-B28C-4257-9A2E-98BC2E9A88D4}" type="slidenum">
              <a:rPr lang="cs-CZ"/>
              <a:pPr>
                <a:defRPr/>
              </a:pPr>
              <a:t>‹#›</a:t>
            </a:fld>
            <a:endParaRPr lang="cs-CZ"/>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p>
        </p:txBody>
      </p:sp>
      <p:sp>
        <p:nvSpPr>
          <p:cNvPr id="3" name="Rectangle 5"/>
          <p:cNvSpPr>
            <a:spLocks noGrp="1" noChangeArrowheads="1"/>
          </p:cNvSpPr>
          <p:nvPr>
            <p:ph type="ftr" sz="quarter" idx="11"/>
          </p:nvPr>
        </p:nvSpPr>
        <p:spPr>
          <a:ln/>
        </p:spPr>
        <p:txBody>
          <a:bodyPr/>
          <a:lstStyle>
            <a:lvl1pPr>
              <a:defRPr/>
            </a:lvl1pPr>
          </a:lstStyle>
          <a:p>
            <a:pPr>
              <a:defRPr/>
            </a:pPr>
            <a:endParaRPr lang="cs-CZ"/>
          </a:p>
        </p:txBody>
      </p:sp>
      <p:sp>
        <p:nvSpPr>
          <p:cNvPr id="4" name="Rectangle 6"/>
          <p:cNvSpPr>
            <a:spLocks noGrp="1" noChangeArrowheads="1"/>
          </p:cNvSpPr>
          <p:nvPr>
            <p:ph type="sldNum" sz="quarter" idx="12"/>
          </p:nvPr>
        </p:nvSpPr>
        <p:spPr>
          <a:ln/>
        </p:spPr>
        <p:txBody>
          <a:bodyPr/>
          <a:lstStyle>
            <a:lvl1pPr>
              <a:defRPr/>
            </a:lvl1pPr>
          </a:lstStyle>
          <a:p>
            <a:pPr>
              <a:defRPr/>
            </a:pPr>
            <a:fld id="{B0654F4E-19DC-424D-8F5B-010A670B5091}" type="slidenum">
              <a:rPr lang="cs-CZ"/>
              <a:pPr>
                <a:defRPr/>
              </a:pPr>
              <a:t>‹#›</a:t>
            </a:fld>
            <a:endParaRPr lang="cs-CZ"/>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108FA65F-6C19-411A-AA6C-00E454674206}" type="slidenum">
              <a:rPr lang="cs-CZ"/>
              <a:pPr>
                <a:defRPr/>
              </a:pPr>
              <a:t>‹#›</a:t>
            </a:fld>
            <a:endParaRPr lang="cs-CZ"/>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C93246D1-B20A-40EC-9D4D-A1574E5506D4}" type="slidenum">
              <a:rPr lang="cs-CZ"/>
              <a:pPr>
                <a:defRPr/>
              </a:pPr>
              <a:t>‹#›</a:t>
            </a:fld>
            <a:endParaRPr lang="cs-CZ"/>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E928C44F-47BA-42B5-B266-45920A6060A8}" type="slidenum">
              <a:rPr lang="cs-CZ"/>
              <a:pPr>
                <a:defRPr/>
              </a:pPr>
              <a:t>‹#›</a:t>
            </a:fld>
            <a:endParaRPr lang="cs-CZ"/>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515100" y="609600"/>
            <a:ext cx="1943100" cy="5486400"/>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685800" y="609600"/>
            <a:ext cx="5676900" cy="5486400"/>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C10B2263-4357-45FC-BB63-B46F5969BA17}" type="slidenum">
              <a:rPr lang="cs-CZ"/>
              <a:pPr>
                <a:defRPr/>
              </a:pPr>
              <a:t>‹#›</a:t>
            </a:fld>
            <a:endParaRPr lang="cs-CZ"/>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685800" y="609600"/>
            <a:ext cx="77724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685800" y="1981200"/>
            <a:ext cx="3810000" cy="41148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981200"/>
            <a:ext cx="3810000" cy="41148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8792BC51-B672-4493-B833-A386A6BC53B2}" type="slidenum">
              <a:rPr lang="cs-CZ"/>
              <a:pPr>
                <a:defRPr/>
              </a:pPr>
              <a:t>‹#›</a:t>
            </a:fld>
            <a:endParaRPr lang="cs-CZ"/>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p:cNvSpPr>
            <a:spLocks noGrp="1" noChangeArrowheads="1"/>
          </p:cNvSpPr>
          <p:nvPr>
            <p:ph type="dt" sz="half" idx="10"/>
          </p:nvPr>
        </p:nvSpPr>
        <p:spPr>
          <a:ln/>
        </p:spPr>
        <p:txBody>
          <a:bodyPr/>
          <a:lstStyle>
            <a:lvl1pPr>
              <a:defRPr/>
            </a:lvl1pPr>
          </a:lstStyle>
          <a:p>
            <a:pPr>
              <a:defRPr/>
            </a:pPr>
            <a:endParaRPr lang="cs-CZ"/>
          </a:p>
        </p:txBody>
      </p:sp>
      <p:sp>
        <p:nvSpPr>
          <p:cNvPr id="8" name="Rectangle 5"/>
          <p:cNvSpPr>
            <a:spLocks noGrp="1" noChangeArrowheads="1"/>
          </p:cNvSpPr>
          <p:nvPr>
            <p:ph type="ftr" sz="quarter" idx="11"/>
          </p:nvPr>
        </p:nvSpPr>
        <p:spPr>
          <a:ln/>
        </p:spPr>
        <p:txBody>
          <a:bodyPr/>
          <a:lstStyle>
            <a:lvl1pPr>
              <a:defRPr/>
            </a:lvl1pPr>
          </a:lstStyle>
          <a:p>
            <a:pPr>
              <a:defRPr/>
            </a:pPr>
            <a:endParaRPr lang="cs-CZ"/>
          </a:p>
        </p:txBody>
      </p:sp>
      <p:sp>
        <p:nvSpPr>
          <p:cNvPr id="9" name="Rectangle 6"/>
          <p:cNvSpPr>
            <a:spLocks noGrp="1" noChangeArrowheads="1"/>
          </p:cNvSpPr>
          <p:nvPr>
            <p:ph type="sldNum" sz="quarter" idx="12"/>
          </p:nvPr>
        </p:nvSpPr>
        <p:spPr>
          <a:ln/>
        </p:spPr>
        <p:txBody>
          <a:bodyPr/>
          <a:lstStyle>
            <a:lvl1pPr>
              <a:defRPr/>
            </a:lvl1pPr>
          </a:lstStyle>
          <a:p>
            <a:pPr>
              <a:defRPr/>
            </a:pPr>
            <a:fld id="{20A09944-F398-47B2-8A02-74B4BE9B0BC1}" type="slidenum">
              <a:rPr lang="cs-CZ"/>
              <a:pPr>
                <a:defRPr/>
              </a:pPr>
              <a:t>‹#›</a:t>
            </a:fld>
            <a:endParaRPr lang="cs-CZ"/>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Klepnutím lze upravit styl předlohy podnadpisů.</a:t>
            </a:r>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B82EF43C-ECA6-45C0-B934-EB3BD3EF572A}" type="slidenum">
              <a:rPr lang="cs-CZ"/>
              <a:pPr>
                <a:defRPr/>
              </a:pPr>
              <a:t>‹#›</a:t>
            </a:fld>
            <a:endParaRPr lang="cs-CZ"/>
          </a:p>
        </p:txBody>
      </p:sp>
    </p:spTree>
    <p:extLst>
      <p:ext uri="{BB962C8B-B14F-4D97-AF65-F5344CB8AC3E}">
        <p14:creationId xmlns:p14="http://schemas.microsoft.com/office/powerpoint/2010/main" val="99888353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8B390D5E-6005-4C94-B70A-498B6125C921}" type="slidenum">
              <a:rPr lang="cs-CZ"/>
              <a:pPr>
                <a:defRPr/>
              </a:pPr>
              <a:t>‹#›</a:t>
            </a:fld>
            <a:endParaRPr lang="cs-CZ"/>
          </a:p>
        </p:txBody>
      </p:sp>
    </p:spTree>
    <p:extLst>
      <p:ext uri="{BB962C8B-B14F-4D97-AF65-F5344CB8AC3E}">
        <p14:creationId xmlns:p14="http://schemas.microsoft.com/office/powerpoint/2010/main" val="138086725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02A9B77D-175C-43F0-A35B-02C3E243D32A}" type="slidenum">
              <a:rPr lang="cs-CZ"/>
              <a:pPr>
                <a:defRPr/>
              </a:pPr>
              <a:t>‹#›</a:t>
            </a:fld>
            <a:endParaRPr lang="cs-CZ"/>
          </a:p>
        </p:txBody>
      </p:sp>
    </p:spTree>
    <p:extLst>
      <p:ext uri="{BB962C8B-B14F-4D97-AF65-F5344CB8AC3E}">
        <p14:creationId xmlns:p14="http://schemas.microsoft.com/office/powerpoint/2010/main" val="268159543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B02306ED-20A6-4323-8053-418DDF0D078E}" type="slidenum">
              <a:rPr lang="cs-CZ"/>
              <a:pPr>
                <a:defRPr/>
              </a:pPr>
              <a:t>‹#›</a:t>
            </a:fld>
            <a:endParaRPr lang="cs-CZ"/>
          </a:p>
        </p:txBody>
      </p:sp>
    </p:spTree>
    <p:extLst>
      <p:ext uri="{BB962C8B-B14F-4D97-AF65-F5344CB8AC3E}">
        <p14:creationId xmlns:p14="http://schemas.microsoft.com/office/powerpoint/2010/main" val="56333903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p:cNvSpPr>
            <a:spLocks noGrp="1" noChangeArrowheads="1"/>
          </p:cNvSpPr>
          <p:nvPr>
            <p:ph type="dt" sz="half" idx="10"/>
          </p:nvPr>
        </p:nvSpPr>
        <p:spPr>
          <a:ln/>
        </p:spPr>
        <p:txBody>
          <a:bodyPr/>
          <a:lstStyle>
            <a:lvl1pPr>
              <a:defRPr/>
            </a:lvl1pPr>
          </a:lstStyle>
          <a:p>
            <a:pPr>
              <a:defRPr/>
            </a:pPr>
            <a:endParaRPr lang="cs-CZ"/>
          </a:p>
        </p:txBody>
      </p:sp>
      <p:sp>
        <p:nvSpPr>
          <p:cNvPr id="8" name="Rectangle 5"/>
          <p:cNvSpPr>
            <a:spLocks noGrp="1" noChangeArrowheads="1"/>
          </p:cNvSpPr>
          <p:nvPr>
            <p:ph type="ftr" sz="quarter" idx="11"/>
          </p:nvPr>
        </p:nvSpPr>
        <p:spPr>
          <a:ln/>
        </p:spPr>
        <p:txBody>
          <a:bodyPr/>
          <a:lstStyle>
            <a:lvl1pPr>
              <a:defRPr/>
            </a:lvl1pPr>
          </a:lstStyle>
          <a:p>
            <a:pPr>
              <a:defRPr/>
            </a:pPr>
            <a:endParaRPr lang="cs-CZ"/>
          </a:p>
        </p:txBody>
      </p:sp>
      <p:sp>
        <p:nvSpPr>
          <p:cNvPr id="9" name="Rectangle 6"/>
          <p:cNvSpPr>
            <a:spLocks noGrp="1" noChangeArrowheads="1"/>
          </p:cNvSpPr>
          <p:nvPr>
            <p:ph type="sldNum" sz="quarter" idx="12"/>
          </p:nvPr>
        </p:nvSpPr>
        <p:spPr>
          <a:ln/>
        </p:spPr>
        <p:txBody>
          <a:bodyPr/>
          <a:lstStyle>
            <a:lvl1pPr>
              <a:defRPr/>
            </a:lvl1pPr>
          </a:lstStyle>
          <a:p>
            <a:pPr>
              <a:defRPr/>
            </a:pPr>
            <a:fld id="{4BAD4351-A955-4092-A994-3C116009C9CB}" type="slidenum">
              <a:rPr lang="cs-CZ"/>
              <a:pPr>
                <a:defRPr/>
              </a:pPr>
              <a:t>‹#›</a:t>
            </a:fld>
            <a:endParaRPr lang="cs-CZ"/>
          </a:p>
        </p:txBody>
      </p:sp>
    </p:spTree>
    <p:extLst>
      <p:ext uri="{BB962C8B-B14F-4D97-AF65-F5344CB8AC3E}">
        <p14:creationId xmlns:p14="http://schemas.microsoft.com/office/powerpoint/2010/main" val="107682361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4"/>
          <p:cNvSpPr>
            <a:spLocks noGrp="1" noChangeArrowheads="1"/>
          </p:cNvSpPr>
          <p:nvPr>
            <p:ph type="dt" sz="half" idx="10"/>
          </p:nvPr>
        </p:nvSpPr>
        <p:spPr>
          <a:ln/>
        </p:spPr>
        <p:txBody>
          <a:bodyPr/>
          <a:lstStyle>
            <a:lvl1pPr>
              <a:defRPr/>
            </a:lvl1pPr>
          </a:lstStyle>
          <a:p>
            <a:pPr>
              <a:defRPr/>
            </a:pPr>
            <a:endParaRPr lang="cs-CZ"/>
          </a:p>
        </p:txBody>
      </p:sp>
      <p:sp>
        <p:nvSpPr>
          <p:cNvPr id="4" name="Rectangle 5"/>
          <p:cNvSpPr>
            <a:spLocks noGrp="1" noChangeArrowheads="1"/>
          </p:cNvSpPr>
          <p:nvPr>
            <p:ph type="ftr" sz="quarter" idx="11"/>
          </p:nvPr>
        </p:nvSpPr>
        <p:spPr>
          <a:ln/>
        </p:spPr>
        <p:txBody>
          <a:bodyPr/>
          <a:lstStyle>
            <a:lvl1pPr>
              <a:defRPr/>
            </a:lvl1pPr>
          </a:lstStyle>
          <a:p>
            <a:pPr>
              <a:defRPr/>
            </a:pPr>
            <a:endParaRPr lang="cs-CZ"/>
          </a:p>
        </p:txBody>
      </p:sp>
      <p:sp>
        <p:nvSpPr>
          <p:cNvPr id="5" name="Rectangle 6"/>
          <p:cNvSpPr>
            <a:spLocks noGrp="1" noChangeArrowheads="1"/>
          </p:cNvSpPr>
          <p:nvPr>
            <p:ph type="sldNum" sz="quarter" idx="12"/>
          </p:nvPr>
        </p:nvSpPr>
        <p:spPr>
          <a:ln/>
        </p:spPr>
        <p:txBody>
          <a:bodyPr/>
          <a:lstStyle>
            <a:lvl1pPr>
              <a:defRPr/>
            </a:lvl1pPr>
          </a:lstStyle>
          <a:p>
            <a:pPr>
              <a:defRPr/>
            </a:pPr>
            <a:fld id="{075FAB96-326F-4283-ABE2-BF9D1FF7D162}" type="slidenum">
              <a:rPr lang="cs-CZ"/>
              <a:pPr>
                <a:defRPr/>
              </a:pPr>
              <a:t>‹#›</a:t>
            </a:fld>
            <a:endParaRPr lang="cs-CZ"/>
          </a:p>
        </p:txBody>
      </p:sp>
    </p:spTree>
    <p:extLst>
      <p:ext uri="{BB962C8B-B14F-4D97-AF65-F5344CB8AC3E}">
        <p14:creationId xmlns:p14="http://schemas.microsoft.com/office/powerpoint/2010/main" val="247652540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p>
        </p:txBody>
      </p:sp>
      <p:sp>
        <p:nvSpPr>
          <p:cNvPr id="3" name="Rectangle 5"/>
          <p:cNvSpPr>
            <a:spLocks noGrp="1" noChangeArrowheads="1"/>
          </p:cNvSpPr>
          <p:nvPr>
            <p:ph type="ftr" sz="quarter" idx="11"/>
          </p:nvPr>
        </p:nvSpPr>
        <p:spPr>
          <a:ln/>
        </p:spPr>
        <p:txBody>
          <a:bodyPr/>
          <a:lstStyle>
            <a:lvl1pPr>
              <a:defRPr/>
            </a:lvl1pPr>
          </a:lstStyle>
          <a:p>
            <a:pPr>
              <a:defRPr/>
            </a:pPr>
            <a:endParaRPr lang="cs-CZ"/>
          </a:p>
        </p:txBody>
      </p:sp>
      <p:sp>
        <p:nvSpPr>
          <p:cNvPr id="4" name="Rectangle 6"/>
          <p:cNvSpPr>
            <a:spLocks noGrp="1" noChangeArrowheads="1"/>
          </p:cNvSpPr>
          <p:nvPr>
            <p:ph type="sldNum" sz="quarter" idx="12"/>
          </p:nvPr>
        </p:nvSpPr>
        <p:spPr>
          <a:ln/>
        </p:spPr>
        <p:txBody>
          <a:bodyPr/>
          <a:lstStyle>
            <a:lvl1pPr>
              <a:defRPr/>
            </a:lvl1pPr>
          </a:lstStyle>
          <a:p>
            <a:pPr>
              <a:defRPr/>
            </a:pPr>
            <a:fld id="{8DF3B59D-763B-4CA8-B8CD-9504CCD88554}" type="slidenum">
              <a:rPr lang="cs-CZ"/>
              <a:pPr>
                <a:defRPr/>
              </a:pPr>
              <a:t>‹#›</a:t>
            </a:fld>
            <a:endParaRPr lang="cs-CZ"/>
          </a:p>
        </p:txBody>
      </p:sp>
    </p:spTree>
    <p:extLst>
      <p:ext uri="{BB962C8B-B14F-4D97-AF65-F5344CB8AC3E}">
        <p14:creationId xmlns:p14="http://schemas.microsoft.com/office/powerpoint/2010/main" val="301687419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F611F7BA-46EE-497D-8184-A69DAFBE352B}" type="slidenum">
              <a:rPr lang="cs-CZ"/>
              <a:pPr>
                <a:defRPr/>
              </a:pPr>
              <a:t>‹#›</a:t>
            </a:fld>
            <a:endParaRPr lang="cs-CZ"/>
          </a:p>
        </p:txBody>
      </p:sp>
    </p:spTree>
    <p:extLst>
      <p:ext uri="{BB962C8B-B14F-4D97-AF65-F5344CB8AC3E}">
        <p14:creationId xmlns:p14="http://schemas.microsoft.com/office/powerpoint/2010/main" val="183091396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41A4E9CA-150D-4FD2-BDFD-188841F3F35B}" type="slidenum">
              <a:rPr lang="cs-CZ"/>
              <a:pPr>
                <a:defRPr/>
              </a:pPr>
              <a:t>‹#›</a:t>
            </a:fld>
            <a:endParaRPr lang="cs-CZ"/>
          </a:p>
        </p:txBody>
      </p:sp>
    </p:spTree>
    <p:extLst>
      <p:ext uri="{BB962C8B-B14F-4D97-AF65-F5344CB8AC3E}">
        <p14:creationId xmlns:p14="http://schemas.microsoft.com/office/powerpoint/2010/main" val="146359837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139A4943-4573-4058-AE3B-7EF2D6CE6E4D}" type="slidenum">
              <a:rPr lang="cs-CZ"/>
              <a:pPr>
                <a:defRPr/>
              </a:pPr>
              <a:t>‹#›</a:t>
            </a:fld>
            <a:endParaRPr lang="cs-CZ"/>
          </a:p>
        </p:txBody>
      </p:sp>
    </p:spTree>
    <p:extLst>
      <p:ext uri="{BB962C8B-B14F-4D97-AF65-F5344CB8AC3E}">
        <p14:creationId xmlns:p14="http://schemas.microsoft.com/office/powerpoint/2010/main" val="11734870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4"/>
          <p:cNvSpPr>
            <a:spLocks noGrp="1" noChangeArrowheads="1"/>
          </p:cNvSpPr>
          <p:nvPr>
            <p:ph type="dt" sz="half" idx="10"/>
          </p:nvPr>
        </p:nvSpPr>
        <p:spPr>
          <a:ln/>
        </p:spPr>
        <p:txBody>
          <a:bodyPr/>
          <a:lstStyle>
            <a:lvl1pPr>
              <a:defRPr/>
            </a:lvl1pPr>
          </a:lstStyle>
          <a:p>
            <a:pPr>
              <a:defRPr/>
            </a:pPr>
            <a:endParaRPr lang="cs-CZ"/>
          </a:p>
        </p:txBody>
      </p:sp>
      <p:sp>
        <p:nvSpPr>
          <p:cNvPr id="4" name="Rectangle 5"/>
          <p:cNvSpPr>
            <a:spLocks noGrp="1" noChangeArrowheads="1"/>
          </p:cNvSpPr>
          <p:nvPr>
            <p:ph type="ftr" sz="quarter" idx="11"/>
          </p:nvPr>
        </p:nvSpPr>
        <p:spPr>
          <a:ln/>
        </p:spPr>
        <p:txBody>
          <a:bodyPr/>
          <a:lstStyle>
            <a:lvl1pPr>
              <a:defRPr/>
            </a:lvl1pPr>
          </a:lstStyle>
          <a:p>
            <a:pPr>
              <a:defRPr/>
            </a:pPr>
            <a:endParaRPr lang="cs-CZ"/>
          </a:p>
        </p:txBody>
      </p:sp>
      <p:sp>
        <p:nvSpPr>
          <p:cNvPr id="5" name="Rectangle 6"/>
          <p:cNvSpPr>
            <a:spLocks noGrp="1" noChangeArrowheads="1"/>
          </p:cNvSpPr>
          <p:nvPr>
            <p:ph type="sldNum" sz="quarter" idx="12"/>
          </p:nvPr>
        </p:nvSpPr>
        <p:spPr>
          <a:ln/>
        </p:spPr>
        <p:txBody>
          <a:bodyPr/>
          <a:lstStyle>
            <a:lvl1pPr>
              <a:defRPr/>
            </a:lvl1pPr>
          </a:lstStyle>
          <a:p>
            <a:pPr>
              <a:defRPr/>
            </a:pPr>
            <a:fld id="{1795291A-25DC-49A0-A494-1086AD252EC6}" type="slidenum">
              <a:rPr lang="cs-CZ"/>
              <a:pPr>
                <a:defRPr/>
              </a:pPr>
              <a:t>‹#›</a:t>
            </a:fld>
            <a:endParaRPr lang="cs-CZ"/>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370A7B8B-41B7-4DA6-AE16-8CA09D4642BB}" type="slidenum">
              <a:rPr lang="cs-CZ"/>
              <a:pPr>
                <a:defRPr/>
              </a:pPr>
              <a:t>‹#›</a:t>
            </a:fld>
            <a:endParaRPr lang="cs-CZ"/>
          </a:p>
        </p:txBody>
      </p:sp>
    </p:spTree>
    <p:extLst>
      <p:ext uri="{BB962C8B-B14F-4D97-AF65-F5344CB8AC3E}">
        <p14:creationId xmlns:p14="http://schemas.microsoft.com/office/powerpoint/2010/main" val="6205223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p>
        </p:txBody>
      </p:sp>
      <p:sp>
        <p:nvSpPr>
          <p:cNvPr id="3" name="Rectangle 5"/>
          <p:cNvSpPr>
            <a:spLocks noGrp="1" noChangeArrowheads="1"/>
          </p:cNvSpPr>
          <p:nvPr>
            <p:ph type="ftr" sz="quarter" idx="11"/>
          </p:nvPr>
        </p:nvSpPr>
        <p:spPr>
          <a:ln/>
        </p:spPr>
        <p:txBody>
          <a:bodyPr/>
          <a:lstStyle>
            <a:lvl1pPr>
              <a:defRPr/>
            </a:lvl1pPr>
          </a:lstStyle>
          <a:p>
            <a:pPr>
              <a:defRPr/>
            </a:pPr>
            <a:endParaRPr lang="cs-CZ"/>
          </a:p>
        </p:txBody>
      </p:sp>
      <p:sp>
        <p:nvSpPr>
          <p:cNvPr id="4" name="Rectangle 6"/>
          <p:cNvSpPr>
            <a:spLocks noGrp="1" noChangeArrowheads="1"/>
          </p:cNvSpPr>
          <p:nvPr>
            <p:ph type="sldNum" sz="quarter" idx="12"/>
          </p:nvPr>
        </p:nvSpPr>
        <p:spPr>
          <a:ln/>
        </p:spPr>
        <p:txBody>
          <a:bodyPr/>
          <a:lstStyle>
            <a:lvl1pPr>
              <a:defRPr/>
            </a:lvl1pPr>
          </a:lstStyle>
          <a:p>
            <a:pPr>
              <a:defRPr/>
            </a:pPr>
            <a:fld id="{8466843B-AE7B-4DC2-94E2-090B41169501}" type="slidenum">
              <a:rPr lang="cs-CZ"/>
              <a:pPr>
                <a:defRPr/>
              </a:pPr>
              <a:t>‹#›</a:t>
            </a:fld>
            <a:endParaRPr lang="cs-CZ"/>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55B8872A-99AF-4E0D-92EA-EDB2EBB22112}" type="slidenum">
              <a:rPr lang="cs-CZ"/>
              <a:pPr>
                <a:defRPr/>
              </a:pPr>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5ECBD9C8-EF6D-4773-A911-4E51AE2866F3}" type="slidenum">
              <a:rPr lang="cs-CZ"/>
              <a:pPr>
                <a:defRPr/>
              </a:pPr>
              <a:t>‹#›</a:t>
            </a:fld>
            <a:endParaRPr lang="cs-CZ"/>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A7AF57F6-34B1-46F8-904F-686EE64FBECB}" type="slidenum">
              <a:rPr lang="cs-CZ"/>
              <a:pPr>
                <a:defRPr/>
              </a:pPr>
              <a:t>‹#›</a:t>
            </a:fld>
            <a:endParaRPr lang="cs-CZ"/>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317090AA-7CA8-47D1-90E4-1B710FC3C758}" type="slidenum">
              <a:rPr lang="cs-CZ"/>
              <a:pPr>
                <a:defRPr/>
              </a:pPr>
              <a:t>‹#›</a:t>
            </a:fld>
            <a:endParaRPr lang="cs-CZ"/>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0E9BEA46-802F-49F5-AFA7-0216044BF29A}" type="slidenum">
              <a:rPr lang="cs-CZ"/>
              <a:pPr>
                <a:defRPr/>
              </a:pPr>
              <a:t>‹#›</a:t>
            </a:fld>
            <a:endParaRPr lang="cs-CZ"/>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Klepnutím lze upravit styl předlohy podnadpisů.</a:t>
            </a:r>
          </a:p>
        </p:txBody>
      </p:sp>
      <p:sp>
        <p:nvSpPr>
          <p:cNvPr id="4" name="Zástupný symbol pro datum 3"/>
          <p:cNvSpPr>
            <a:spLocks noGrp="1"/>
          </p:cNvSpPr>
          <p:nvPr>
            <p:ph type="dt" sz="half" idx="10"/>
          </p:nvPr>
        </p:nvSpPr>
        <p:spPr/>
        <p:txBody>
          <a:bodyPr/>
          <a:lstStyle>
            <a:lvl1pPr>
              <a:defRPr>
                <a:latin typeface="Arial" pitchFamily="34" charset="0"/>
              </a:defRPr>
            </a:lvl1pPr>
          </a:lstStyle>
          <a:p>
            <a:pPr>
              <a:defRPr/>
            </a:pPr>
            <a:endParaRPr lang="cs-CZ"/>
          </a:p>
        </p:txBody>
      </p:sp>
      <p:sp>
        <p:nvSpPr>
          <p:cNvPr id="5" name="Zástupný symbol pro zápatí 4"/>
          <p:cNvSpPr>
            <a:spLocks noGrp="1"/>
          </p:cNvSpPr>
          <p:nvPr>
            <p:ph type="ftr" sz="quarter" idx="11"/>
          </p:nvPr>
        </p:nvSpPr>
        <p:spPr/>
        <p:txBody>
          <a:bodyPr/>
          <a:lstStyle>
            <a:lvl1pPr>
              <a:defRPr>
                <a:latin typeface="Arial" pitchFamily="34" charset="0"/>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atin typeface="Arial" pitchFamily="34" charset="0"/>
              </a:defRPr>
            </a:lvl1pPr>
          </a:lstStyle>
          <a:p>
            <a:pPr>
              <a:defRPr/>
            </a:pPr>
            <a:fld id="{74C9BBFD-E7CA-4166-BA6A-1E1DBF77CDDD}" type="slidenum">
              <a:rPr lang="cs-CZ"/>
              <a:pPr>
                <a:defRPr/>
              </a:pPr>
              <a:t>‹#›</a:t>
            </a:fld>
            <a:endParaRPr lang="cs-CZ"/>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lvl1pPr>
              <a:defRPr>
                <a:latin typeface="Arial" pitchFamily="34" charset="0"/>
              </a:defRPr>
            </a:lvl1pPr>
          </a:lstStyle>
          <a:p>
            <a:pPr>
              <a:defRPr/>
            </a:pPr>
            <a:endParaRPr lang="cs-CZ"/>
          </a:p>
        </p:txBody>
      </p:sp>
      <p:sp>
        <p:nvSpPr>
          <p:cNvPr id="5" name="Zástupný symbol pro zápatí 4"/>
          <p:cNvSpPr>
            <a:spLocks noGrp="1"/>
          </p:cNvSpPr>
          <p:nvPr>
            <p:ph type="ftr" sz="quarter" idx="11"/>
          </p:nvPr>
        </p:nvSpPr>
        <p:spPr/>
        <p:txBody>
          <a:bodyPr/>
          <a:lstStyle>
            <a:lvl1pPr>
              <a:defRPr>
                <a:latin typeface="Arial" pitchFamily="34" charset="0"/>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atin typeface="Arial" pitchFamily="34" charset="0"/>
              </a:defRPr>
            </a:lvl1pPr>
          </a:lstStyle>
          <a:p>
            <a:pPr>
              <a:defRPr/>
            </a:pPr>
            <a:fld id="{23C50E71-2F9C-4CDB-A84C-16D0CC74BC67}" type="slidenum">
              <a:rPr lang="cs-CZ"/>
              <a:pPr>
                <a:defRPr/>
              </a:pPr>
              <a:t>‹#›</a:t>
            </a:fld>
            <a:endParaRPr lang="cs-CZ"/>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Zástupný symbol pro datum 3"/>
          <p:cNvSpPr>
            <a:spLocks noGrp="1"/>
          </p:cNvSpPr>
          <p:nvPr>
            <p:ph type="dt" sz="half" idx="10"/>
          </p:nvPr>
        </p:nvSpPr>
        <p:spPr/>
        <p:txBody>
          <a:bodyPr/>
          <a:lstStyle>
            <a:lvl1pPr>
              <a:defRPr>
                <a:latin typeface="Arial" pitchFamily="34" charset="0"/>
              </a:defRPr>
            </a:lvl1pPr>
          </a:lstStyle>
          <a:p>
            <a:pPr>
              <a:defRPr/>
            </a:pPr>
            <a:endParaRPr lang="cs-CZ"/>
          </a:p>
        </p:txBody>
      </p:sp>
      <p:sp>
        <p:nvSpPr>
          <p:cNvPr id="5" name="Zástupný symbol pro zápatí 4"/>
          <p:cNvSpPr>
            <a:spLocks noGrp="1"/>
          </p:cNvSpPr>
          <p:nvPr>
            <p:ph type="ftr" sz="quarter" idx="11"/>
          </p:nvPr>
        </p:nvSpPr>
        <p:spPr/>
        <p:txBody>
          <a:bodyPr/>
          <a:lstStyle>
            <a:lvl1pPr>
              <a:defRPr>
                <a:latin typeface="Arial" pitchFamily="34" charset="0"/>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atin typeface="Arial" pitchFamily="34" charset="0"/>
              </a:defRPr>
            </a:lvl1pPr>
          </a:lstStyle>
          <a:p>
            <a:pPr>
              <a:defRPr/>
            </a:pPr>
            <a:fld id="{A512C59D-2758-47E6-A99B-0AE0BD7D231C}" type="slidenum">
              <a:rPr lang="cs-CZ"/>
              <a:pPr>
                <a:defRPr/>
              </a:pPr>
              <a:t>‹#›</a:t>
            </a:fld>
            <a:endParaRPr lang="cs-CZ"/>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lvl1pPr>
              <a:defRPr>
                <a:latin typeface="Arial" pitchFamily="34" charset="0"/>
              </a:defRPr>
            </a:lvl1pPr>
          </a:lstStyle>
          <a:p>
            <a:pPr>
              <a:defRPr/>
            </a:pPr>
            <a:endParaRPr lang="cs-CZ"/>
          </a:p>
        </p:txBody>
      </p:sp>
      <p:sp>
        <p:nvSpPr>
          <p:cNvPr id="6" name="Zástupný symbol pro zápatí 5"/>
          <p:cNvSpPr>
            <a:spLocks noGrp="1"/>
          </p:cNvSpPr>
          <p:nvPr>
            <p:ph type="ftr" sz="quarter" idx="11"/>
          </p:nvPr>
        </p:nvSpPr>
        <p:spPr/>
        <p:txBody>
          <a:bodyPr/>
          <a:lstStyle>
            <a:lvl1pPr>
              <a:defRPr>
                <a:latin typeface="Arial" pitchFamily="34" charset="0"/>
              </a:defRPr>
            </a:lvl1pPr>
          </a:lstStyle>
          <a:p>
            <a:pPr>
              <a:defRPr/>
            </a:pPr>
            <a:endParaRPr lang="cs-CZ"/>
          </a:p>
        </p:txBody>
      </p:sp>
      <p:sp>
        <p:nvSpPr>
          <p:cNvPr id="7" name="Zástupný symbol pro číslo snímku 6"/>
          <p:cNvSpPr>
            <a:spLocks noGrp="1"/>
          </p:cNvSpPr>
          <p:nvPr>
            <p:ph type="sldNum" sz="quarter" idx="12"/>
          </p:nvPr>
        </p:nvSpPr>
        <p:spPr/>
        <p:txBody>
          <a:bodyPr/>
          <a:lstStyle>
            <a:lvl1pPr>
              <a:defRPr>
                <a:latin typeface="Arial" pitchFamily="34" charset="0"/>
              </a:defRPr>
            </a:lvl1pPr>
          </a:lstStyle>
          <a:p>
            <a:pPr>
              <a:defRPr/>
            </a:pPr>
            <a:fld id="{36712719-E48A-45AE-BDE2-0AEF821B43B5}" type="slidenum">
              <a:rPr lang="cs-CZ"/>
              <a:pPr>
                <a:defRPr/>
              </a:pPr>
              <a:t>‹#›</a:t>
            </a:fld>
            <a:endParaRPr lang="cs-CZ"/>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lvl1pPr>
              <a:defRPr>
                <a:latin typeface="Arial" pitchFamily="34" charset="0"/>
              </a:defRPr>
            </a:lvl1pPr>
          </a:lstStyle>
          <a:p>
            <a:pPr>
              <a:defRPr/>
            </a:pPr>
            <a:endParaRPr lang="cs-CZ"/>
          </a:p>
        </p:txBody>
      </p:sp>
      <p:sp>
        <p:nvSpPr>
          <p:cNvPr id="8" name="Zástupný symbol pro zápatí 7"/>
          <p:cNvSpPr>
            <a:spLocks noGrp="1"/>
          </p:cNvSpPr>
          <p:nvPr>
            <p:ph type="ftr" sz="quarter" idx="11"/>
          </p:nvPr>
        </p:nvSpPr>
        <p:spPr/>
        <p:txBody>
          <a:bodyPr/>
          <a:lstStyle>
            <a:lvl1pPr>
              <a:defRPr>
                <a:latin typeface="Arial" pitchFamily="34" charset="0"/>
              </a:defRPr>
            </a:lvl1pPr>
          </a:lstStyle>
          <a:p>
            <a:pPr>
              <a:defRPr/>
            </a:pPr>
            <a:endParaRPr lang="cs-CZ"/>
          </a:p>
        </p:txBody>
      </p:sp>
      <p:sp>
        <p:nvSpPr>
          <p:cNvPr id="9" name="Zástupný symbol pro číslo snímku 8"/>
          <p:cNvSpPr>
            <a:spLocks noGrp="1"/>
          </p:cNvSpPr>
          <p:nvPr>
            <p:ph type="sldNum" sz="quarter" idx="12"/>
          </p:nvPr>
        </p:nvSpPr>
        <p:spPr/>
        <p:txBody>
          <a:bodyPr/>
          <a:lstStyle>
            <a:lvl1pPr>
              <a:defRPr>
                <a:latin typeface="Arial" pitchFamily="34" charset="0"/>
              </a:defRPr>
            </a:lvl1pPr>
          </a:lstStyle>
          <a:p>
            <a:pPr>
              <a:defRPr/>
            </a:pPr>
            <a:fld id="{62EFBDA2-0241-4BF1-8F67-755ACE18831B}" type="slidenum">
              <a:rPr lang="cs-CZ"/>
              <a:pPr>
                <a:defRPr/>
              </a:pPr>
              <a:t>‹#›</a:t>
            </a:fld>
            <a:endParaRPr lang="cs-CZ"/>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datum 2"/>
          <p:cNvSpPr>
            <a:spLocks noGrp="1"/>
          </p:cNvSpPr>
          <p:nvPr>
            <p:ph type="dt" sz="half" idx="10"/>
          </p:nvPr>
        </p:nvSpPr>
        <p:spPr/>
        <p:txBody>
          <a:bodyPr/>
          <a:lstStyle>
            <a:lvl1pPr>
              <a:defRPr>
                <a:latin typeface="Arial" pitchFamily="34" charset="0"/>
              </a:defRPr>
            </a:lvl1pPr>
          </a:lstStyle>
          <a:p>
            <a:pPr>
              <a:defRPr/>
            </a:pPr>
            <a:endParaRPr lang="cs-CZ"/>
          </a:p>
        </p:txBody>
      </p:sp>
      <p:sp>
        <p:nvSpPr>
          <p:cNvPr id="4" name="Zástupný symbol pro zápatí 3"/>
          <p:cNvSpPr>
            <a:spLocks noGrp="1"/>
          </p:cNvSpPr>
          <p:nvPr>
            <p:ph type="ftr" sz="quarter" idx="11"/>
          </p:nvPr>
        </p:nvSpPr>
        <p:spPr/>
        <p:txBody>
          <a:bodyPr/>
          <a:lstStyle>
            <a:lvl1pPr>
              <a:defRPr>
                <a:latin typeface="Arial" pitchFamily="34" charset="0"/>
              </a:defRPr>
            </a:lvl1pPr>
          </a:lstStyle>
          <a:p>
            <a:pPr>
              <a:defRPr/>
            </a:pPr>
            <a:endParaRPr lang="cs-CZ"/>
          </a:p>
        </p:txBody>
      </p:sp>
      <p:sp>
        <p:nvSpPr>
          <p:cNvPr id="5" name="Zástupný symbol pro číslo snímku 4"/>
          <p:cNvSpPr>
            <a:spLocks noGrp="1"/>
          </p:cNvSpPr>
          <p:nvPr>
            <p:ph type="sldNum" sz="quarter" idx="12"/>
          </p:nvPr>
        </p:nvSpPr>
        <p:spPr/>
        <p:txBody>
          <a:bodyPr/>
          <a:lstStyle>
            <a:lvl1pPr>
              <a:defRPr>
                <a:latin typeface="Arial" pitchFamily="34" charset="0"/>
              </a:defRPr>
            </a:lvl1pPr>
          </a:lstStyle>
          <a:p>
            <a:pPr>
              <a:defRPr/>
            </a:pPr>
            <a:fld id="{97700A33-0D76-4728-B9C5-E1E53A1BA921}" type="slidenum">
              <a:rPr lang="cs-CZ"/>
              <a:pPr>
                <a:defRPr/>
              </a:pPr>
              <a:t>‹#›</a:t>
            </a:fld>
            <a:endParaRPr lang="cs-CZ"/>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lvl1pPr>
              <a:defRPr>
                <a:latin typeface="Arial" pitchFamily="34" charset="0"/>
              </a:defRPr>
            </a:lvl1pPr>
          </a:lstStyle>
          <a:p>
            <a:pPr>
              <a:defRPr/>
            </a:pPr>
            <a:endParaRPr lang="cs-CZ"/>
          </a:p>
        </p:txBody>
      </p:sp>
      <p:sp>
        <p:nvSpPr>
          <p:cNvPr id="3" name="Zástupný symbol pro zápatí 2"/>
          <p:cNvSpPr>
            <a:spLocks noGrp="1"/>
          </p:cNvSpPr>
          <p:nvPr>
            <p:ph type="ftr" sz="quarter" idx="11"/>
          </p:nvPr>
        </p:nvSpPr>
        <p:spPr/>
        <p:txBody>
          <a:bodyPr/>
          <a:lstStyle>
            <a:lvl1pPr>
              <a:defRPr>
                <a:latin typeface="Arial" pitchFamily="34" charset="0"/>
              </a:defRPr>
            </a:lvl1pPr>
          </a:lstStyle>
          <a:p>
            <a:pPr>
              <a:defRPr/>
            </a:pPr>
            <a:endParaRPr lang="cs-CZ"/>
          </a:p>
        </p:txBody>
      </p:sp>
      <p:sp>
        <p:nvSpPr>
          <p:cNvPr id="4" name="Zástupný symbol pro číslo snímku 3"/>
          <p:cNvSpPr>
            <a:spLocks noGrp="1"/>
          </p:cNvSpPr>
          <p:nvPr>
            <p:ph type="sldNum" sz="quarter" idx="12"/>
          </p:nvPr>
        </p:nvSpPr>
        <p:spPr/>
        <p:txBody>
          <a:bodyPr/>
          <a:lstStyle>
            <a:lvl1pPr>
              <a:defRPr>
                <a:latin typeface="Arial" pitchFamily="34" charset="0"/>
              </a:defRPr>
            </a:lvl1pPr>
          </a:lstStyle>
          <a:p>
            <a:pPr>
              <a:defRPr/>
            </a:pPr>
            <a:fld id="{6CC9A490-18B5-42D4-86BA-1052987D0460}" type="slidenum">
              <a:rPr lang="cs-CZ"/>
              <a:pPr>
                <a:defRPr/>
              </a:pPr>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F477780F-B65F-444F-AD84-53D13D46C9A4}" type="slidenum">
              <a:rPr lang="cs-CZ"/>
              <a:pPr>
                <a:defRPr/>
              </a:pPr>
              <a:t>‹#›</a:t>
            </a:fld>
            <a:endParaRPr lang="cs-CZ"/>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4"/>
          <p:cNvSpPr>
            <a:spLocks noGrp="1"/>
          </p:cNvSpPr>
          <p:nvPr>
            <p:ph type="dt" sz="half" idx="10"/>
          </p:nvPr>
        </p:nvSpPr>
        <p:spPr/>
        <p:txBody>
          <a:bodyPr/>
          <a:lstStyle>
            <a:lvl1pPr>
              <a:defRPr>
                <a:latin typeface="Arial" pitchFamily="34" charset="0"/>
              </a:defRPr>
            </a:lvl1pPr>
          </a:lstStyle>
          <a:p>
            <a:pPr>
              <a:defRPr/>
            </a:pPr>
            <a:endParaRPr lang="cs-CZ"/>
          </a:p>
        </p:txBody>
      </p:sp>
      <p:sp>
        <p:nvSpPr>
          <p:cNvPr id="6" name="Zástupný symbol pro zápatí 5"/>
          <p:cNvSpPr>
            <a:spLocks noGrp="1"/>
          </p:cNvSpPr>
          <p:nvPr>
            <p:ph type="ftr" sz="quarter" idx="11"/>
          </p:nvPr>
        </p:nvSpPr>
        <p:spPr/>
        <p:txBody>
          <a:bodyPr/>
          <a:lstStyle>
            <a:lvl1pPr>
              <a:defRPr>
                <a:latin typeface="Arial" pitchFamily="34" charset="0"/>
              </a:defRPr>
            </a:lvl1pPr>
          </a:lstStyle>
          <a:p>
            <a:pPr>
              <a:defRPr/>
            </a:pPr>
            <a:endParaRPr lang="cs-CZ"/>
          </a:p>
        </p:txBody>
      </p:sp>
      <p:sp>
        <p:nvSpPr>
          <p:cNvPr id="7" name="Zástupný symbol pro číslo snímku 6"/>
          <p:cNvSpPr>
            <a:spLocks noGrp="1"/>
          </p:cNvSpPr>
          <p:nvPr>
            <p:ph type="sldNum" sz="quarter" idx="12"/>
          </p:nvPr>
        </p:nvSpPr>
        <p:spPr/>
        <p:txBody>
          <a:bodyPr/>
          <a:lstStyle>
            <a:lvl1pPr>
              <a:defRPr>
                <a:latin typeface="Arial" pitchFamily="34" charset="0"/>
              </a:defRPr>
            </a:lvl1pPr>
          </a:lstStyle>
          <a:p>
            <a:pPr>
              <a:defRPr/>
            </a:pPr>
            <a:fld id="{91E4CD56-5B89-4475-8400-A79C28D808CE}" type="slidenum">
              <a:rPr lang="cs-CZ"/>
              <a:pPr>
                <a:defRPr/>
              </a:pPr>
              <a:t>‹#›</a:t>
            </a:fld>
            <a:endParaRPr lang="cs-CZ"/>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4"/>
          <p:cNvSpPr>
            <a:spLocks noGrp="1"/>
          </p:cNvSpPr>
          <p:nvPr>
            <p:ph type="dt" sz="half" idx="10"/>
          </p:nvPr>
        </p:nvSpPr>
        <p:spPr/>
        <p:txBody>
          <a:bodyPr/>
          <a:lstStyle>
            <a:lvl1pPr>
              <a:defRPr>
                <a:latin typeface="Arial" pitchFamily="34" charset="0"/>
              </a:defRPr>
            </a:lvl1pPr>
          </a:lstStyle>
          <a:p>
            <a:pPr>
              <a:defRPr/>
            </a:pPr>
            <a:endParaRPr lang="cs-CZ"/>
          </a:p>
        </p:txBody>
      </p:sp>
      <p:sp>
        <p:nvSpPr>
          <p:cNvPr id="6" name="Zástupný symbol pro zápatí 5"/>
          <p:cNvSpPr>
            <a:spLocks noGrp="1"/>
          </p:cNvSpPr>
          <p:nvPr>
            <p:ph type="ftr" sz="quarter" idx="11"/>
          </p:nvPr>
        </p:nvSpPr>
        <p:spPr/>
        <p:txBody>
          <a:bodyPr/>
          <a:lstStyle>
            <a:lvl1pPr>
              <a:defRPr>
                <a:latin typeface="Arial" pitchFamily="34" charset="0"/>
              </a:defRPr>
            </a:lvl1pPr>
          </a:lstStyle>
          <a:p>
            <a:pPr>
              <a:defRPr/>
            </a:pPr>
            <a:endParaRPr lang="cs-CZ"/>
          </a:p>
        </p:txBody>
      </p:sp>
      <p:sp>
        <p:nvSpPr>
          <p:cNvPr id="7" name="Zástupný symbol pro číslo snímku 6"/>
          <p:cNvSpPr>
            <a:spLocks noGrp="1"/>
          </p:cNvSpPr>
          <p:nvPr>
            <p:ph type="sldNum" sz="quarter" idx="12"/>
          </p:nvPr>
        </p:nvSpPr>
        <p:spPr/>
        <p:txBody>
          <a:bodyPr/>
          <a:lstStyle>
            <a:lvl1pPr>
              <a:defRPr>
                <a:latin typeface="Arial" pitchFamily="34" charset="0"/>
              </a:defRPr>
            </a:lvl1pPr>
          </a:lstStyle>
          <a:p>
            <a:pPr>
              <a:defRPr/>
            </a:pPr>
            <a:fld id="{9D9DFF22-1802-42EE-B3A1-51841CC1FE2C}" type="slidenum">
              <a:rPr lang="cs-CZ"/>
              <a:pPr>
                <a:defRPr/>
              </a:pPr>
              <a:t>‹#›</a:t>
            </a:fld>
            <a:endParaRPr lang="cs-CZ"/>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lvl1pPr>
              <a:defRPr>
                <a:latin typeface="Arial" pitchFamily="34" charset="0"/>
              </a:defRPr>
            </a:lvl1pPr>
          </a:lstStyle>
          <a:p>
            <a:pPr>
              <a:defRPr/>
            </a:pPr>
            <a:endParaRPr lang="cs-CZ"/>
          </a:p>
        </p:txBody>
      </p:sp>
      <p:sp>
        <p:nvSpPr>
          <p:cNvPr id="5" name="Zástupný symbol pro zápatí 4"/>
          <p:cNvSpPr>
            <a:spLocks noGrp="1"/>
          </p:cNvSpPr>
          <p:nvPr>
            <p:ph type="ftr" sz="quarter" idx="11"/>
          </p:nvPr>
        </p:nvSpPr>
        <p:spPr/>
        <p:txBody>
          <a:bodyPr/>
          <a:lstStyle>
            <a:lvl1pPr>
              <a:defRPr>
                <a:latin typeface="Arial" pitchFamily="34" charset="0"/>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atin typeface="Arial" pitchFamily="34" charset="0"/>
              </a:defRPr>
            </a:lvl1pPr>
          </a:lstStyle>
          <a:p>
            <a:pPr>
              <a:defRPr/>
            </a:pPr>
            <a:fld id="{82F2AA02-FA37-44B9-97B1-AFE8899AAA6B}" type="slidenum">
              <a:rPr lang="cs-CZ"/>
              <a:pPr>
                <a:defRPr/>
              </a:pPr>
              <a:t>‹#›</a:t>
            </a:fld>
            <a:endParaRPr lang="cs-CZ"/>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515100" y="609600"/>
            <a:ext cx="1943100" cy="5486400"/>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685800" y="609600"/>
            <a:ext cx="5676900" cy="5486400"/>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lvl1pPr>
              <a:defRPr>
                <a:latin typeface="Arial" pitchFamily="34" charset="0"/>
              </a:defRPr>
            </a:lvl1pPr>
          </a:lstStyle>
          <a:p>
            <a:pPr>
              <a:defRPr/>
            </a:pPr>
            <a:endParaRPr lang="cs-CZ"/>
          </a:p>
        </p:txBody>
      </p:sp>
      <p:sp>
        <p:nvSpPr>
          <p:cNvPr id="5" name="Zástupný symbol pro zápatí 4"/>
          <p:cNvSpPr>
            <a:spLocks noGrp="1"/>
          </p:cNvSpPr>
          <p:nvPr>
            <p:ph type="ftr" sz="quarter" idx="11"/>
          </p:nvPr>
        </p:nvSpPr>
        <p:spPr/>
        <p:txBody>
          <a:bodyPr/>
          <a:lstStyle>
            <a:lvl1pPr>
              <a:defRPr>
                <a:latin typeface="Arial" pitchFamily="34" charset="0"/>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atin typeface="Arial" pitchFamily="34" charset="0"/>
              </a:defRPr>
            </a:lvl1pPr>
          </a:lstStyle>
          <a:p>
            <a:pPr>
              <a:defRPr/>
            </a:pPr>
            <a:fld id="{1B1BF81F-3385-4433-A54F-6E3CAE23F4D6}" type="slidenum">
              <a:rPr lang="cs-CZ"/>
              <a:pPr>
                <a:defRPr/>
              </a:pPr>
              <a:t>‹#›</a:t>
            </a:fld>
            <a:endParaRPr lang="cs-CZ"/>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Klepnutím lze upravit styl předlohy podnadpisů.</a:t>
            </a:r>
          </a:p>
        </p:txBody>
      </p:sp>
      <p:sp>
        <p:nvSpPr>
          <p:cNvPr id="4" name="Rectangle 3"/>
          <p:cNvSpPr>
            <a:spLocks noGrp="1" noChangeArrowheads="1"/>
          </p:cNvSpPr>
          <p:nvPr>
            <p:ph type="dt" idx="10"/>
          </p:nvPr>
        </p:nvSpPr>
        <p:spPr/>
        <p:txBody>
          <a:bodyPr/>
          <a:lstStyle>
            <a:lvl1pPr>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pitchFamily="34" charset="0"/>
              </a:defRPr>
            </a:lvl1pPr>
          </a:lstStyle>
          <a:p>
            <a:pPr>
              <a:defRPr/>
            </a:pPr>
            <a:endParaRPr lang="cs-CZ"/>
          </a:p>
        </p:txBody>
      </p:sp>
      <p:sp>
        <p:nvSpPr>
          <p:cNvPr id="5" name="Rectangle 4"/>
          <p:cNvSpPr>
            <a:spLocks noGrp="1" noChangeArrowheads="1"/>
          </p:cNvSpPr>
          <p:nvPr>
            <p:ph type="ftr" idx="11"/>
          </p:nvPr>
        </p:nvSpPr>
        <p:spPr/>
        <p:txBody>
          <a:bodyPr/>
          <a:lstStyle>
            <a:lvl1pPr>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pitchFamily="34" charset="0"/>
              </a:defRPr>
            </a:lvl1pPr>
          </a:lstStyle>
          <a:p>
            <a:pPr>
              <a:defRPr/>
            </a:pPr>
            <a:endParaRPr lang="cs-CZ"/>
          </a:p>
        </p:txBody>
      </p:sp>
      <p:sp>
        <p:nvSpPr>
          <p:cNvPr id="6" name="Rectangle 5"/>
          <p:cNvSpPr>
            <a:spLocks noGrp="1" noChangeArrowheads="1"/>
          </p:cNvSpPr>
          <p:nvPr>
            <p:ph type="sldNum" idx="12"/>
          </p:nvPr>
        </p:nvSpPr>
        <p:spPr/>
        <p:txBody>
          <a:bodyPr/>
          <a:lstStyle>
            <a:lvl1pPr>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pitchFamily="34" charset="0"/>
              </a:defRPr>
            </a:lvl1pPr>
          </a:lstStyle>
          <a:p>
            <a:pPr>
              <a:defRPr/>
            </a:pPr>
            <a:fld id="{923B94FC-0E18-4D29-AF55-A2667238D00F}" type="slidenum">
              <a:rPr lang="cs-CZ"/>
              <a:pPr>
                <a:defRPr/>
              </a:pPr>
              <a:t>‹#›</a:t>
            </a:fld>
            <a:endParaRPr lang="cs-CZ"/>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3"/>
          <p:cNvSpPr>
            <a:spLocks noGrp="1" noChangeArrowheads="1"/>
          </p:cNvSpPr>
          <p:nvPr>
            <p:ph type="dt" idx="10"/>
          </p:nvPr>
        </p:nvSpPr>
        <p:spPr/>
        <p:txBody>
          <a:bodyPr/>
          <a:lstStyle>
            <a:lvl1pPr>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pitchFamily="34" charset="0"/>
              </a:defRPr>
            </a:lvl1pPr>
          </a:lstStyle>
          <a:p>
            <a:pPr>
              <a:defRPr/>
            </a:pPr>
            <a:endParaRPr lang="cs-CZ"/>
          </a:p>
        </p:txBody>
      </p:sp>
      <p:sp>
        <p:nvSpPr>
          <p:cNvPr id="5" name="Rectangle 4"/>
          <p:cNvSpPr>
            <a:spLocks noGrp="1" noChangeArrowheads="1"/>
          </p:cNvSpPr>
          <p:nvPr>
            <p:ph type="ftr" idx="11"/>
          </p:nvPr>
        </p:nvSpPr>
        <p:spPr/>
        <p:txBody>
          <a:bodyPr/>
          <a:lstStyle>
            <a:lvl1pPr>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pitchFamily="34" charset="0"/>
              </a:defRPr>
            </a:lvl1pPr>
          </a:lstStyle>
          <a:p>
            <a:pPr>
              <a:defRPr/>
            </a:pPr>
            <a:endParaRPr lang="cs-CZ"/>
          </a:p>
        </p:txBody>
      </p:sp>
      <p:sp>
        <p:nvSpPr>
          <p:cNvPr id="6" name="Rectangle 5"/>
          <p:cNvSpPr>
            <a:spLocks noGrp="1" noChangeArrowheads="1"/>
          </p:cNvSpPr>
          <p:nvPr>
            <p:ph type="sldNum" idx="12"/>
          </p:nvPr>
        </p:nvSpPr>
        <p:spPr/>
        <p:txBody>
          <a:bodyPr/>
          <a:lstStyle>
            <a:lvl1pPr>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pitchFamily="34" charset="0"/>
              </a:defRPr>
            </a:lvl1pPr>
          </a:lstStyle>
          <a:p>
            <a:pPr>
              <a:defRPr/>
            </a:pPr>
            <a:fld id="{762E8479-7A59-47BC-A18B-AFBD44CF47AA}" type="slidenum">
              <a:rPr lang="cs-CZ"/>
              <a:pPr>
                <a:defRPr/>
              </a:pPr>
              <a:t>‹#›</a:t>
            </a:fld>
            <a:endParaRPr lang="cs-CZ"/>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3"/>
          <p:cNvSpPr>
            <a:spLocks noGrp="1" noChangeArrowheads="1"/>
          </p:cNvSpPr>
          <p:nvPr>
            <p:ph type="dt" idx="10"/>
          </p:nvPr>
        </p:nvSpPr>
        <p:spPr/>
        <p:txBody>
          <a:bodyPr/>
          <a:lstStyle>
            <a:lvl1pPr>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pitchFamily="34" charset="0"/>
              </a:defRPr>
            </a:lvl1pPr>
          </a:lstStyle>
          <a:p>
            <a:pPr>
              <a:defRPr/>
            </a:pPr>
            <a:endParaRPr lang="cs-CZ"/>
          </a:p>
        </p:txBody>
      </p:sp>
      <p:sp>
        <p:nvSpPr>
          <p:cNvPr id="5" name="Rectangle 4"/>
          <p:cNvSpPr>
            <a:spLocks noGrp="1" noChangeArrowheads="1"/>
          </p:cNvSpPr>
          <p:nvPr>
            <p:ph type="ftr" idx="11"/>
          </p:nvPr>
        </p:nvSpPr>
        <p:spPr/>
        <p:txBody>
          <a:bodyPr/>
          <a:lstStyle>
            <a:lvl1pPr>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pitchFamily="34" charset="0"/>
              </a:defRPr>
            </a:lvl1pPr>
          </a:lstStyle>
          <a:p>
            <a:pPr>
              <a:defRPr/>
            </a:pPr>
            <a:endParaRPr lang="cs-CZ"/>
          </a:p>
        </p:txBody>
      </p:sp>
      <p:sp>
        <p:nvSpPr>
          <p:cNvPr id="6" name="Rectangle 5"/>
          <p:cNvSpPr>
            <a:spLocks noGrp="1" noChangeArrowheads="1"/>
          </p:cNvSpPr>
          <p:nvPr>
            <p:ph type="sldNum" idx="12"/>
          </p:nvPr>
        </p:nvSpPr>
        <p:spPr/>
        <p:txBody>
          <a:bodyPr/>
          <a:lstStyle>
            <a:lvl1pPr>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pitchFamily="34" charset="0"/>
              </a:defRPr>
            </a:lvl1pPr>
          </a:lstStyle>
          <a:p>
            <a:pPr>
              <a:defRPr/>
            </a:pPr>
            <a:fld id="{FC147B6E-58EB-472C-93AE-840EAE6A0EAB}" type="slidenum">
              <a:rPr lang="cs-CZ"/>
              <a:pPr>
                <a:defRPr/>
              </a:pPr>
              <a:t>‹#›</a:t>
            </a:fld>
            <a:endParaRPr lang="cs-CZ"/>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685800" y="1981200"/>
            <a:ext cx="3808413" cy="41116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6613" y="1981200"/>
            <a:ext cx="3808412" cy="41116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3"/>
          <p:cNvSpPr>
            <a:spLocks noGrp="1" noChangeArrowheads="1"/>
          </p:cNvSpPr>
          <p:nvPr>
            <p:ph type="dt" idx="10"/>
          </p:nvPr>
        </p:nvSpPr>
        <p:spPr/>
        <p:txBody>
          <a:bodyPr/>
          <a:lstStyle>
            <a:lvl1pPr>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pitchFamily="34" charset="0"/>
              </a:defRPr>
            </a:lvl1pPr>
          </a:lstStyle>
          <a:p>
            <a:pPr>
              <a:defRPr/>
            </a:pPr>
            <a:endParaRPr lang="cs-CZ"/>
          </a:p>
        </p:txBody>
      </p:sp>
      <p:sp>
        <p:nvSpPr>
          <p:cNvPr id="6" name="Rectangle 4"/>
          <p:cNvSpPr>
            <a:spLocks noGrp="1" noChangeArrowheads="1"/>
          </p:cNvSpPr>
          <p:nvPr>
            <p:ph type="ftr" idx="11"/>
          </p:nvPr>
        </p:nvSpPr>
        <p:spPr/>
        <p:txBody>
          <a:bodyPr/>
          <a:lstStyle>
            <a:lvl1pPr>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pitchFamily="34" charset="0"/>
              </a:defRPr>
            </a:lvl1pPr>
          </a:lstStyle>
          <a:p>
            <a:pPr>
              <a:defRPr/>
            </a:pPr>
            <a:endParaRPr lang="cs-CZ"/>
          </a:p>
        </p:txBody>
      </p:sp>
      <p:sp>
        <p:nvSpPr>
          <p:cNvPr id="7" name="Rectangle 5"/>
          <p:cNvSpPr>
            <a:spLocks noGrp="1" noChangeArrowheads="1"/>
          </p:cNvSpPr>
          <p:nvPr>
            <p:ph type="sldNum" idx="12"/>
          </p:nvPr>
        </p:nvSpPr>
        <p:spPr/>
        <p:txBody>
          <a:bodyPr/>
          <a:lstStyle>
            <a:lvl1pPr>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pitchFamily="34" charset="0"/>
              </a:defRPr>
            </a:lvl1pPr>
          </a:lstStyle>
          <a:p>
            <a:pPr>
              <a:defRPr/>
            </a:pPr>
            <a:fld id="{2304999C-1189-4C23-A142-685D467407A2}" type="slidenum">
              <a:rPr lang="cs-CZ"/>
              <a:pPr>
                <a:defRPr/>
              </a:pPr>
              <a:t>‹#›</a:t>
            </a:fld>
            <a:endParaRPr lang="cs-CZ"/>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3"/>
          <p:cNvSpPr>
            <a:spLocks noGrp="1" noChangeArrowheads="1"/>
          </p:cNvSpPr>
          <p:nvPr>
            <p:ph type="dt" idx="10"/>
          </p:nvPr>
        </p:nvSpPr>
        <p:spPr/>
        <p:txBody>
          <a:bodyPr/>
          <a:lstStyle>
            <a:lvl1pPr>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pitchFamily="34" charset="0"/>
              </a:defRPr>
            </a:lvl1pPr>
          </a:lstStyle>
          <a:p>
            <a:pPr>
              <a:defRPr/>
            </a:pPr>
            <a:endParaRPr lang="cs-CZ"/>
          </a:p>
        </p:txBody>
      </p:sp>
      <p:sp>
        <p:nvSpPr>
          <p:cNvPr id="8" name="Rectangle 4"/>
          <p:cNvSpPr>
            <a:spLocks noGrp="1" noChangeArrowheads="1"/>
          </p:cNvSpPr>
          <p:nvPr>
            <p:ph type="ftr" idx="11"/>
          </p:nvPr>
        </p:nvSpPr>
        <p:spPr/>
        <p:txBody>
          <a:bodyPr/>
          <a:lstStyle>
            <a:lvl1pPr>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pitchFamily="34" charset="0"/>
              </a:defRPr>
            </a:lvl1pPr>
          </a:lstStyle>
          <a:p>
            <a:pPr>
              <a:defRPr/>
            </a:pPr>
            <a:endParaRPr lang="cs-CZ"/>
          </a:p>
        </p:txBody>
      </p:sp>
      <p:sp>
        <p:nvSpPr>
          <p:cNvPr id="9" name="Rectangle 5"/>
          <p:cNvSpPr>
            <a:spLocks noGrp="1" noChangeArrowheads="1"/>
          </p:cNvSpPr>
          <p:nvPr>
            <p:ph type="sldNum" idx="12"/>
          </p:nvPr>
        </p:nvSpPr>
        <p:spPr/>
        <p:txBody>
          <a:bodyPr/>
          <a:lstStyle>
            <a:lvl1pPr>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pitchFamily="34" charset="0"/>
              </a:defRPr>
            </a:lvl1pPr>
          </a:lstStyle>
          <a:p>
            <a:pPr>
              <a:defRPr/>
            </a:pPr>
            <a:fld id="{707E93A9-3C91-42FD-8151-11C14E3B6D1A}" type="slidenum">
              <a:rPr lang="cs-CZ"/>
              <a:pPr>
                <a:defRPr/>
              </a:pPr>
              <a:t>‹#›</a:t>
            </a:fld>
            <a:endParaRPr lang="cs-CZ"/>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3"/>
          <p:cNvSpPr>
            <a:spLocks noGrp="1" noChangeArrowheads="1"/>
          </p:cNvSpPr>
          <p:nvPr>
            <p:ph type="dt" idx="10"/>
          </p:nvPr>
        </p:nvSpPr>
        <p:spPr/>
        <p:txBody>
          <a:bodyPr/>
          <a:lstStyle>
            <a:lvl1pPr>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pitchFamily="34" charset="0"/>
              </a:defRPr>
            </a:lvl1pPr>
          </a:lstStyle>
          <a:p>
            <a:pPr>
              <a:defRPr/>
            </a:pPr>
            <a:endParaRPr lang="cs-CZ"/>
          </a:p>
        </p:txBody>
      </p:sp>
      <p:sp>
        <p:nvSpPr>
          <p:cNvPr id="4" name="Rectangle 4"/>
          <p:cNvSpPr>
            <a:spLocks noGrp="1" noChangeArrowheads="1"/>
          </p:cNvSpPr>
          <p:nvPr>
            <p:ph type="ftr" idx="11"/>
          </p:nvPr>
        </p:nvSpPr>
        <p:spPr/>
        <p:txBody>
          <a:bodyPr/>
          <a:lstStyle>
            <a:lvl1pPr>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pitchFamily="34" charset="0"/>
              </a:defRPr>
            </a:lvl1pPr>
          </a:lstStyle>
          <a:p>
            <a:pPr>
              <a:defRPr/>
            </a:pPr>
            <a:endParaRPr lang="cs-CZ"/>
          </a:p>
        </p:txBody>
      </p:sp>
      <p:sp>
        <p:nvSpPr>
          <p:cNvPr id="5" name="Rectangle 5"/>
          <p:cNvSpPr>
            <a:spLocks noGrp="1" noChangeArrowheads="1"/>
          </p:cNvSpPr>
          <p:nvPr>
            <p:ph type="sldNum" idx="12"/>
          </p:nvPr>
        </p:nvSpPr>
        <p:spPr/>
        <p:txBody>
          <a:bodyPr/>
          <a:lstStyle>
            <a:lvl1pPr>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pitchFamily="34" charset="0"/>
              </a:defRPr>
            </a:lvl1pPr>
          </a:lstStyle>
          <a:p>
            <a:pPr>
              <a:defRPr/>
            </a:pPr>
            <a:fld id="{19F9618F-4758-431D-8FBA-A8CFF9D16DE7}" type="slidenum">
              <a:rPr lang="cs-CZ"/>
              <a:pPr>
                <a:defRPr/>
              </a:pPr>
              <a:t>‹#›</a:t>
            </a:fld>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4D40D4C2-953E-4084-BB4D-3A479BBB3349}" type="slidenum">
              <a:rPr lang="cs-CZ"/>
              <a:pPr>
                <a:defRPr/>
              </a:pPr>
              <a:t>‹#›</a:t>
            </a:fld>
            <a:endParaRPr lang="cs-CZ"/>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p:txBody>
          <a:bodyPr/>
          <a:lstStyle>
            <a:lvl1pPr>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pitchFamily="34" charset="0"/>
              </a:defRPr>
            </a:lvl1pPr>
          </a:lstStyle>
          <a:p>
            <a:pPr>
              <a:defRPr/>
            </a:pPr>
            <a:endParaRPr lang="cs-CZ"/>
          </a:p>
        </p:txBody>
      </p:sp>
      <p:sp>
        <p:nvSpPr>
          <p:cNvPr id="3" name="Rectangle 4"/>
          <p:cNvSpPr>
            <a:spLocks noGrp="1" noChangeArrowheads="1"/>
          </p:cNvSpPr>
          <p:nvPr>
            <p:ph type="ftr" idx="11"/>
          </p:nvPr>
        </p:nvSpPr>
        <p:spPr/>
        <p:txBody>
          <a:bodyPr/>
          <a:lstStyle>
            <a:lvl1pPr>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pitchFamily="34" charset="0"/>
              </a:defRPr>
            </a:lvl1pPr>
          </a:lstStyle>
          <a:p>
            <a:pPr>
              <a:defRPr/>
            </a:pPr>
            <a:endParaRPr lang="cs-CZ"/>
          </a:p>
        </p:txBody>
      </p:sp>
      <p:sp>
        <p:nvSpPr>
          <p:cNvPr id="4" name="Rectangle 5"/>
          <p:cNvSpPr>
            <a:spLocks noGrp="1" noChangeArrowheads="1"/>
          </p:cNvSpPr>
          <p:nvPr>
            <p:ph type="sldNum" idx="12"/>
          </p:nvPr>
        </p:nvSpPr>
        <p:spPr/>
        <p:txBody>
          <a:bodyPr/>
          <a:lstStyle>
            <a:lvl1pPr>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pitchFamily="34" charset="0"/>
              </a:defRPr>
            </a:lvl1pPr>
          </a:lstStyle>
          <a:p>
            <a:pPr>
              <a:defRPr/>
            </a:pPr>
            <a:fld id="{0D651DD5-229A-4844-A15B-64A68F14A3D2}" type="slidenum">
              <a:rPr lang="cs-CZ"/>
              <a:pPr>
                <a:defRPr/>
              </a:pPr>
              <a:t>‹#›</a:t>
            </a:fld>
            <a:endParaRPr lang="cs-CZ"/>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3"/>
          <p:cNvSpPr>
            <a:spLocks noGrp="1" noChangeArrowheads="1"/>
          </p:cNvSpPr>
          <p:nvPr>
            <p:ph type="dt" idx="10"/>
          </p:nvPr>
        </p:nvSpPr>
        <p:spPr/>
        <p:txBody>
          <a:bodyPr/>
          <a:lstStyle>
            <a:lvl1pPr>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pitchFamily="34" charset="0"/>
              </a:defRPr>
            </a:lvl1pPr>
          </a:lstStyle>
          <a:p>
            <a:pPr>
              <a:defRPr/>
            </a:pPr>
            <a:endParaRPr lang="cs-CZ"/>
          </a:p>
        </p:txBody>
      </p:sp>
      <p:sp>
        <p:nvSpPr>
          <p:cNvPr id="6" name="Rectangle 4"/>
          <p:cNvSpPr>
            <a:spLocks noGrp="1" noChangeArrowheads="1"/>
          </p:cNvSpPr>
          <p:nvPr>
            <p:ph type="ftr" idx="11"/>
          </p:nvPr>
        </p:nvSpPr>
        <p:spPr/>
        <p:txBody>
          <a:bodyPr/>
          <a:lstStyle>
            <a:lvl1pPr>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pitchFamily="34" charset="0"/>
              </a:defRPr>
            </a:lvl1pPr>
          </a:lstStyle>
          <a:p>
            <a:pPr>
              <a:defRPr/>
            </a:pPr>
            <a:endParaRPr lang="cs-CZ"/>
          </a:p>
        </p:txBody>
      </p:sp>
      <p:sp>
        <p:nvSpPr>
          <p:cNvPr id="7" name="Rectangle 5"/>
          <p:cNvSpPr>
            <a:spLocks noGrp="1" noChangeArrowheads="1"/>
          </p:cNvSpPr>
          <p:nvPr>
            <p:ph type="sldNum" idx="12"/>
          </p:nvPr>
        </p:nvSpPr>
        <p:spPr/>
        <p:txBody>
          <a:bodyPr/>
          <a:lstStyle>
            <a:lvl1pPr>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pitchFamily="34" charset="0"/>
              </a:defRPr>
            </a:lvl1pPr>
          </a:lstStyle>
          <a:p>
            <a:pPr>
              <a:defRPr/>
            </a:pPr>
            <a:fld id="{7A97822D-31B8-4E3B-86F4-B306AB95BD46}" type="slidenum">
              <a:rPr lang="cs-CZ"/>
              <a:pPr>
                <a:defRPr/>
              </a:pPr>
              <a:t>‹#›</a:t>
            </a:fld>
            <a:endParaRPr lang="cs-CZ"/>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3"/>
          <p:cNvSpPr>
            <a:spLocks noGrp="1" noChangeArrowheads="1"/>
          </p:cNvSpPr>
          <p:nvPr>
            <p:ph type="dt" idx="10"/>
          </p:nvPr>
        </p:nvSpPr>
        <p:spPr/>
        <p:txBody>
          <a:bodyPr/>
          <a:lstStyle>
            <a:lvl1pPr>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pitchFamily="34" charset="0"/>
              </a:defRPr>
            </a:lvl1pPr>
          </a:lstStyle>
          <a:p>
            <a:pPr>
              <a:defRPr/>
            </a:pPr>
            <a:endParaRPr lang="cs-CZ"/>
          </a:p>
        </p:txBody>
      </p:sp>
      <p:sp>
        <p:nvSpPr>
          <p:cNvPr id="6" name="Rectangle 4"/>
          <p:cNvSpPr>
            <a:spLocks noGrp="1" noChangeArrowheads="1"/>
          </p:cNvSpPr>
          <p:nvPr>
            <p:ph type="ftr" idx="11"/>
          </p:nvPr>
        </p:nvSpPr>
        <p:spPr/>
        <p:txBody>
          <a:bodyPr/>
          <a:lstStyle>
            <a:lvl1pPr>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pitchFamily="34" charset="0"/>
              </a:defRPr>
            </a:lvl1pPr>
          </a:lstStyle>
          <a:p>
            <a:pPr>
              <a:defRPr/>
            </a:pPr>
            <a:endParaRPr lang="cs-CZ"/>
          </a:p>
        </p:txBody>
      </p:sp>
      <p:sp>
        <p:nvSpPr>
          <p:cNvPr id="7" name="Rectangle 5"/>
          <p:cNvSpPr>
            <a:spLocks noGrp="1" noChangeArrowheads="1"/>
          </p:cNvSpPr>
          <p:nvPr>
            <p:ph type="sldNum" idx="12"/>
          </p:nvPr>
        </p:nvSpPr>
        <p:spPr/>
        <p:txBody>
          <a:bodyPr/>
          <a:lstStyle>
            <a:lvl1pPr>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pitchFamily="34" charset="0"/>
              </a:defRPr>
            </a:lvl1pPr>
          </a:lstStyle>
          <a:p>
            <a:pPr>
              <a:defRPr/>
            </a:pPr>
            <a:fld id="{B0330628-6C1A-47DD-990C-1FF830C2B590}" type="slidenum">
              <a:rPr lang="cs-CZ"/>
              <a:pPr>
                <a:defRPr/>
              </a:pPr>
              <a:t>‹#›</a:t>
            </a:fld>
            <a:endParaRPr lang="cs-CZ"/>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3"/>
          <p:cNvSpPr>
            <a:spLocks noGrp="1" noChangeArrowheads="1"/>
          </p:cNvSpPr>
          <p:nvPr>
            <p:ph type="dt" idx="10"/>
          </p:nvPr>
        </p:nvSpPr>
        <p:spPr/>
        <p:txBody>
          <a:bodyPr/>
          <a:lstStyle>
            <a:lvl1pPr>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pitchFamily="34" charset="0"/>
              </a:defRPr>
            </a:lvl1pPr>
          </a:lstStyle>
          <a:p>
            <a:pPr>
              <a:defRPr/>
            </a:pPr>
            <a:endParaRPr lang="cs-CZ"/>
          </a:p>
        </p:txBody>
      </p:sp>
      <p:sp>
        <p:nvSpPr>
          <p:cNvPr id="5" name="Rectangle 4"/>
          <p:cNvSpPr>
            <a:spLocks noGrp="1" noChangeArrowheads="1"/>
          </p:cNvSpPr>
          <p:nvPr>
            <p:ph type="ftr" idx="11"/>
          </p:nvPr>
        </p:nvSpPr>
        <p:spPr/>
        <p:txBody>
          <a:bodyPr/>
          <a:lstStyle>
            <a:lvl1pPr>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pitchFamily="34" charset="0"/>
              </a:defRPr>
            </a:lvl1pPr>
          </a:lstStyle>
          <a:p>
            <a:pPr>
              <a:defRPr/>
            </a:pPr>
            <a:endParaRPr lang="cs-CZ"/>
          </a:p>
        </p:txBody>
      </p:sp>
      <p:sp>
        <p:nvSpPr>
          <p:cNvPr id="6" name="Rectangle 5"/>
          <p:cNvSpPr>
            <a:spLocks noGrp="1" noChangeArrowheads="1"/>
          </p:cNvSpPr>
          <p:nvPr>
            <p:ph type="sldNum" idx="12"/>
          </p:nvPr>
        </p:nvSpPr>
        <p:spPr/>
        <p:txBody>
          <a:bodyPr/>
          <a:lstStyle>
            <a:lvl1pPr>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pitchFamily="34" charset="0"/>
              </a:defRPr>
            </a:lvl1pPr>
          </a:lstStyle>
          <a:p>
            <a:pPr>
              <a:defRPr/>
            </a:pPr>
            <a:fld id="{24C0C14C-3B79-48A8-BFB2-D9A333CDF249}" type="slidenum">
              <a:rPr lang="cs-CZ"/>
              <a:pPr>
                <a:defRPr/>
              </a:pPr>
              <a:t>‹#›</a:t>
            </a:fld>
            <a:endParaRPr lang="cs-CZ"/>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513513" y="609600"/>
            <a:ext cx="1941512" cy="5483225"/>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685800" y="609600"/>
            <a:ext cx="5675313" cy="548322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3"/>
          <p:cNvSpPr>
            <a:spLocks noGrp="1" noChangeArrowheads="1"/>
          </p:cNvSpPr>
          <p:nvPr>
            <p:ph type="dt" idx="10"/>
          </p:nvPr>
        </p:nvSpPr>
        <p:spPr/>
        <p:txBody>
          <a:bodyPr/>
          <a:lstStyle>
            <a:lvl1pPr>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pitchFamily="34" charset="0"/>
              </a:defRPr>
            </a:lvl1pPr>
          </a:lstStyle>
          <a:p>
            <a:pPr>
              <a:defRPr/>
            </a:pPr>
            <a:endParaRPr lang="cs-CZ"/>
          </a:p>
        </p:txBody>
      </p:sp>
      <p:sp>
        <p:nvSpPr>
          <p:cNvPr id="5" name="Rectangle 4"/>
          <p:cNvSpPr>
            <a:spLocks noGrp="1" noChangeArrowheads="1"/>
          </p:cNvSpPr>
          <p:nvPr>
            <p:ph type="ftr" idx="11"/>
          </p:nvPr>
        </p:nvSpPr>
        <p:spPr/>
        <p:txBody>
          <a:bodyPr/>
          <a:lstStyle>
            <a:lvl1pPr>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pitchFamily="34" charset="0"/>
              </a:defRPr>
            </a:lvl1pPr>
          </a:lstStyle>
          <a:p>
            <a:pPr>
              <a:defRPr/>
            </a:pPr>
            <a:endParaRPr lang="cs-CZ"/>
          </a:p>
        </p:txBody>
      </p:sp>
      <p:sp>
        <p:nvSpPr>
          <p:cNvPr id="6" name="Rectangle 5"/>
          <p:cNvSpPr>
            <a:spLocks noGrp="1" noChangeArrowheads="1"/>
          </p:cNvSpPr>
          <p:nvPr>
            <p:ph type="sldNum" idx="12"/>
          </p:nvPr>
        </p:nvSpPr>
        <p:spPr/>
        <p:txBody>
          <a:bodyPr/>
          <a:lstStyle>
            <a:lvl1pPr>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pitchFamily="34" charset="0"/>
              </a:defRPr>
            </a:lvl1pPr>
          </a:lstStyle>
          <a:p>
            <a:pPr>
              <a:defRPr/>
            </a:pPr>
            <a:fld id="{2A5F9766-7425-4DE3-A1A2-AE44BC67255F}" type="slidenum">
              <a:rPr lang="cs-CZ"/>
              <a:pPr>
                <a:defRPr/>
              </a:pPr>
              <a:t>‹#›</a:t>
            </a:fld>
            <a:endParaRPr lang="cs-CZ"/>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clipArtAndTx" preserve="1">
  <p:cSld name="Nadpis, klipart a text">
    <p:spTree>
      <p:nvGrpSpPr>
        <p:cNvPr id="1" name=""/>
        <p:cNvGrpSpPr/>
        <p:nvPr/>
      </p:nvGrpSpPr>
      <p:grpSpPr>
        <a:xfrm>
          <a:off x="0" y="0"/>
          <a:ext cx="0" cy="0"/>
          <a:chOff x="0" y="0"/>
          <a:chExt cx="0" cy="0"/>
        </a:xfrm>
      </p:grpSpPr>
      <p:sp>
        <p:nvSpPr>
          <p:cNvPr id="2" name="Nadpis 1"/>
          <p:cNvSpPr>
            <a:spLocks noGrp="1"/>
          </p:cNvSpPr>
          <p:nvPr>
            <p:ph type="title"/>
          </p:nvPr>
        </p:nvSpPr>
        <p:spPr>
          <a:xfrm>
            <a:off x="685800" y="609600"/>
            <a:ext cx="7769225" cy="1139825"/>
          </a:xfrm>
        </p:spPr>
        <p:txBody>
          <a:bodyPr/>
          <a:lstStyle/>
          <a:p>
            <a:r>
              <a:rPr lang="cs-CZ"/>
              <a:t>Klepnutím lze upravit styl předlohy nadpisů.</a:t>
            </a:r>
          </a:p>
        </p:txBody>
      </p:sp>
      <p:sp>
        <p:nvSpPr>
          <p:cNvPr id="3" name="Zástupný symbol pro klipart 2"/>
          <p:cNvSpPr>
            <a:spLocks noGrp="1"/>
          </p:cNvSpPr>
          <p:nvPr>
            <p:ph type="clipArt" sz="half" idx="1"/>
          </p:nvPr>
        </p:nvSpPr>
        <p:spPr>
          <a:xfrm>
            <a:off x="685800" y="1981200"/>
            <a:ext cx="3808413" cy="4111625"/>
          </a:xfrm>
        </p:spPr>
        <p:txBody>
          <a:bodyPr/>
          <a:lstStyle/>
          <a:p>
            <a:pPr lvl="0"/>
            <a:endParaRPr lang="cs-CZ" noProof="0"/>
          </a:p>
        </p:txBody>
      </p:sp>
      <p:sp>
        <p:nvSpPr>
          <p:cNvPr id="4" name="Zástupný symbol pro text 3"/>
          <p:cNvSpPr>
            <a:spLocks noGrp="1"/>
          </p:cNvSpPr>
          <p:nvPr>
            <p:ph type="body" sz="half" idx="2"/>
          </p:nvPr>
        </p:nvSpPr>
        <p:spPr>
          <a:xfrm>
            <a:off x="4646613" y="1981200"/>
            <a:ext cx="3808412" cy="411162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3"/>
          <p:cNvSpPr>
            <a:spLocks noGrp="1" noChangeArrowheads="1"/>
          </p:cNvSpPr>
          <p:nvPr>
            <p:ph type="dt" idx="10"/>
          </p:nvPr>
        </p:nvSpPr>
        <p:spPr/>
        <p:txBody>
          <a:bodyPr/>
          <a:lstStyle>
            <a:lvl1pPr>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pitchFamily="34" charset="0"/>
              </a:defRPr>
            </a:lvl1pPr>
          </a:lstStyle>
          <a:p>
            <a:pPr>
              <a:defRPr/>
            </a:pPr>
            <a:endParaRPr lang="cs-CZ"/>
          </a:p>
        </p:txBody>
      </p:sp>
      <p:sp>
        <p:nvSpPr>
          <p:cNvPr id="6" name="Rectangle 4"/>
          <p:cNvSpPr>
            <a:spLocks noGrp="1" noChangeArrowheads="1"/>
          </p:cNvSpPr>
          <p:nvPr>
            <p:ph type="ftr" idx="11"/>
          </p:nvPr>
        </p:nvSpPr>
        <p:spPr/>
        <p:txBody>
          <a:bodyPr/>
          <a:lstStyle>
            <a:lvl1pPr>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pitchFamily="34" charset="0"/>
              </a:defRPr>
            </a:lvl1pPr>
          </a:lstStyle>
          <a:p>
            <a:pPr>
              <a:defRPr/>
            </a:pPr>
            <a:endParaRPr lang="cs-CZ"/>
          </a:p>
        </p:txBody>
      </p:sp>
      <p:sp>
        <p:nvSpPr>
          <p:cNvPr id="7" name="Rectangle 5"/>
          <p:cNvSpPr>
            <a:spLocks noGrp="1" noChangeArrowheads="1"/>
          </p:cNvSpPr>
          <p:nvPr>
            <p:ph type="sldNum" idx="12"/>
          </p:nvPr>
        </p:nvSpPr>
        <p:spPr/>
        <p:txBody>
          <a:bodyPr/>
          <a:lstStyle>
            <a:lvl1pPr>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pitchFamily="34" charset="0"/>
              </a:defRPr>
            </a:lvl1pPr>
          </a:lstStyle>
          <a:p>
            <a:pPr>
              <a:defRPr/>
            </a:pPr>
            <a:fld id="{ED400808-C47C-4EAC-8CD2-1AF205CD02DF}" type="slidenum">
              <a:rPr lang="cs-CZ"/>
              <a:pPr>
                <a:defRPr/>
              </a:pPr>
              <a:t>‹#›</a:t>
            </a:fld>
            <a:endParaRPr lang="cs-CZ"/>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Klepnutím lze upravit styl předlohy podnadpisů.</a:t>
            </a:r>
          </a:p>
        </p:txBody>
      </p:sp>
      <p:sp>
        <p:nvSpPr>
          <p:cNvPr id="4" name="Zástupný symbol pro datum 3"/>
          <p:cNvSpPr>
            <a:spLocks noGrp="1"/>
          </p:cNvSpPr>
          <p:nvPr>
            <p:ph type="dt" idx="10"/>
          </p:nvPr>
        </p:nvSpPr>
        <p:spPr/>
        <p:txBody>
          <a:bodyPr/>
          <a:lstStyle>
            <a:lvl1pPr>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pitchFamily="34" charset="0"/>
              </a:defRPr>
            </a:lvl1pPr>
          </a:lstStyle>
          <a:p>
            <a:pPr>
              <a:defRPr/>
            </a:pPr>
            <a:endParaRPr lang="cs-CZ"/>
          </a:p>
        </p:txBody>
      </p:sp>
      <p:sp>
        <p:nvSpPr>
          <p:cNvPr id="5" name="Zástupný symbol pro zápatí 4"/>
          <p:cNvSpPr>
            <a:spLocks noGrp="1"/>
          </p:cNvSpPr>
          <p:nvPr>
            <p:ph type="ftr" idx="11"/>
          </p:nvPr>
        </p:nvSpPr>
        <p:spPr/>
        <p:txBody>
          <a:bodyPr/>
          <a:lstStyle>
            <a:lvl1pPr>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pitchFamily="34" charset="0"/>
              </a:defRPr>
            </a:lvl1pPr>
          </a:lstStyle>
          <a:p>
            <a:pPr>
              <a:defRPr/>
            </a:pPr>
            <a:endParaRPr lang="cs-CZ"/>
          </a:p>
        </p:txBody>
      </p:sp>
      <p:sp>
        <p:nvSpPr>
          <p:cNvPr id="6" name="Zástupný symbol pro číslo snímku 5"/>
          <p:cNvSpPr>
            <a:spLocks noGrp="1"/>
          </p:cNvSpPr>
          <p:nvPr>
            <p:ph type="sldNum" idx="12"/>
          </p:nvPr>
        </p:nvSpPr>
        <p:spPr/>
        <p:txBody>
          <a:bodyPr/>
          <a:lstStyle>
            <a:lvl1pPr>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pitchFamily="34" charset="0"/>
              </a:defRPr>
            </a:lvl1pPr>
          </a:lstStyle>
          <a:p>
            <a:pPr>
              <a:defRPr/>
            </a:pPr>
            <a:fld id="{C984C353-111A-4024-B08B-E4736A333D63}" type="slidenum">
              <a:rPr lang="cs-CZ"/>
              <a:pPr>
                <a:defRPr/>
              </a:pPr>
              <a:t>‹#›</a:t>
            </a:fld>
            <a:endParaRPr lang="cs-CZ"/>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idx="10"/>
          </p:nvPr>
        </p:nvSpPr>
        <p:spPr/>
        <p:txBody>
          <a:bodyPr/>
          <a:lstStyle>
            <a:lvl1pPr>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pitchFamily="34" charset="0"/>
              </a:defRPr>
            </a:lvl1pPr>
          </a:lstStyle>
          <a:p>
            <a:pPr>
              <a:defRPr/>
            </a:pPr>
            <a:endParaRPr lang="cs-CZ"/>
          </a:p>
        </p:txBody>
      </p:sp>
      <p:sp>
        <p:nvSpPr>
          <p:cNvPr id="5" name="Zástupný symbol pro zápatí 4"/>
          <p:cNvSpPr>
            <a:spLocks noGrp="1"/>
          </p:cNvSpPr>
          <p:nvPr>
            <p:ph type="ftr" idx="11"/>
          </p:nvPr>
        </p:nvSpPr>
        <p:spPr/>
        <p:txBody>
          <a:bodyPr/>
          <a:lstStyle>
            <a:lvl1pPr>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pitchFamily="34" charset="0"/>
              </a:defRPr>
            </a:lvl1pPr>
          </a:lstStyle>
          <a:p>
            <a:pPr>
              <a:defRPr/>
            </a:pPr>
            <a:endParaRPr lang="cs-CZ"/>
          </a:p>
        </p:txBody>
      </p:sp>
      <p:sp>
        <p:nvSpPr>
          <p:cNvPr id="6" name="Zástupný symbol pro číslo snímku 5"/>
          <p:cNvSpPr>
            <a:spLocks noGrp="1"/>
          </p:cNvSpPr>
          <p:nvPr>
            <p:ph type="sldNum" idx="12"/>
          </p:nvPr>
        </p:nvSpPr>
        <p:spPr/>
        <p:txBody>
          <a:bodyPr/>
          <a:lstStyle>
            <a:lvl1pPr>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pitchFamily="34" charset="0"/>
              </a:defRPr>
            </a:lvl1pPr>
          </a:lstStyle>
          <a:p>
            <a:pPr>
              <a:defRPr/>
            </a:pPr>
            <a:fld id="{7E6C72C4-5BA3-476A-9079-F36102F82DCF}" type="slidenum">
              <a:rPr lang="cs-CZ"/>
              <a:pPr>
                <a:defRPr/>
              </a:pPr>
              <a:t>‹#›</a:t>
            </a:fld>
            <a:endParaRPr lang="cs-CZ"/>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Zástupný symbol pro datum 3"/>
          <p:cNvSpPr>
            <a:spLocks noGrp="1"/>
          </p:cNvSpPr>
          <p:nvPr>
            <p:ph type="dt" idx="10"/>
          </p:nvPr>
        </p:nvSpPr>
        <p:spPr/>
        <p:txBody>
          <a:bodyPr/>
          <a:lstStyle>
            <a:lvl1pPr>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pitchFamily="34" charset="0"/>
              </a:defRPr>
            </a:lvl1pPr>
          </a:lstStyle>
          <a:p>
            <a:pPr>
              <a:defRPr/>
            </a:pPr>
            <a:endParaRPr lang="cs-CZ"/>
          </a:p>
        </p:txBody>
      </p:sp>
      <p:sp>
        <p:nvSpPr>
          <p:cNvPr id="5" name="Zástupný symbol pro zápatí 4"/>
          <p:cNvSpPr>
            <a:spLocks noGrp="1"/>
          </p:cNvSpPr>
          <p:nvPr>
            <p:ph type="ftr" idx="11"/>
          </p:nvPr>
        </p:nvSpPr>
        <p:spPr/>
        <p:txBody>
          <a:bodyPr/>
          <a:lstStyle>
            <a:lvl1pPr>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pitchFamily="34" charset="0"/>
              </a:defRPr>
            </a:lvl1pPr>
          </a:lstStyle>
          <a:p>
            <a:pPr>
              <a:defRPr/>
            </a:pPr>
            <a:endParaRPr lang="cs-CZ"/>
          </a:p>
        </p:txBody>
      </p:sp>
      <p:sp>
        <p:nvSpPr>
          <p:cNvPr id="6" name="Zástupný symbol pro číslo snímku 5"/>
          <p:cNvSpPr>
            <a:spLocks noGrp="1"/>
          </p:cNvSpPr>
          <p:nvPr>
            <p:ph type="sldNum" idx="12"/>
          </p:nvPr>
        </p:nvSpPr>
        <p:spPr/>
        <p:txBody>
          <a:bodyPr/>
          <a:lstStyle>
            <a:lvl1pPr>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pitchFamily="34" charset="0"/>
              </a:defRPr>
            </a:lvl1pPr>
          </a:lstStyle>
          <a:p>
            <a:pPr>
              <a:defRPr/>
            </a:pPr>
            <a:fld id="{FDEF960D-28D3-40CB-9B40-F91C02E6DC32}" type="slidenum">
              <a:rPr lang="cs-CZ"/>
              <a:pPr>
                <a:defRPr/>
              </a:pPr>
              <a:t>‹#›</a:t>
            </a:fld>
            <a:endParaRPr lang="cs-CZ"/>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685800" y="1981200"/>
            <a:ext cx="3808413" cy="41116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6613" y="1981200"/>
            <a:ext cx="3808412" cy="41116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idx="10"/>
          </p:nvPr>
        </p:nvSpPr>
        <p:spPr/>
        <p:txBody>
          <a:bodyPr/>
          <a:lstStyle>
            <a:lvl1pPr>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pitchFamily="34" charset="0"/>
              </a:defRPr>
            </a:lvl1pPr>
          </a:lstStyle>
          <a:p>
            <a:pPr>
              <a:defRPr/>
            </a:pPr>
            <a:endParaRPr lang="cs-CZ"/>
          </a:p>
        </p:txBody>
      </p:sp>
      <p:sp>
        <p:nvSpPr>
          <p:cNvPr id="6" name="Zástupný symbol pro zápatí 5"/>
          <p:cNvSpPr>
            <a:spLocks noGrp="1"/>
          </p:cNvSpPr>
          <p:nvPr>
            <p:ph type="ftr" idx="11"/>
          </p:nvPr>
        </p:nvSpPr>
        <p:spPr/>
        <p:txBody>
          <a:bodyPr/>
          <a:lstStyle>
            <a:lvl1pPr>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pitchFamily="34" charset="0"/>
              </a:defRPr>
            </a:lvl1pPr>
          </a:lstStyle>
          <a:p>
            <a:pPr>
              <a:defRPr/>
            </a:pPr>
            <a:endParaRPr lang="cs-CZ"/>
          </a:p>
        </p:txBody>
      </p:sp>
      <p:sp>
        <p:nvSpPr>
          <p:cNvPr id="7" name="Zástupný symbol pro číslo snímku 6"/>
          <p:cNvSpPr>
            <a:spLocks noGrp="1"/>
          </p:cNvSpPr>
          <p:nvPr>
            <p:ph type="sldNum" idx="12"/>
          </p:nvPr>
        </p:nvSpPr>
        <p:spPr/>
        <p:txBody>
          <a:bodyPr/>
          <a:lstStyle>
            <a:lvl1pPr>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pitchFamily="34" charset="0"/>
              </a:defRPr>
            </a:lvl1pPr>
          </a:lstStyle>
          <a:p>
            <a:pPr>
              <a:defRPr/>
            </a:pPr>
            <a:fld id="{AD82CF1D-5592-4F5F-A432-1AD4F6DD9A59}" type="slidenum">
              <a:rPr lang="cs-CZ"/>
              <a:pPr>
                <a:defRPr/>
              </a:pPr>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8"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7917863B-0508-4D86-9C03-0C273AC573D9}" type="slidenum">
              <a:rPr lang="cs-CZ"/>
              <a:pPr>
                <a:defRPr/>
              </a:pPr>
              <a:t>‹#›</a:t>
            </a:fld>
            <a:endParaRPr lang="cs-CZ"/>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idx="10"/>
          </p:nvPr>
        </p:nvSpPr>
        <p:spPr/>
        <p:txBody>
          <a:bodyPr/>
          <a:lstStyle>
            <a:lvl1pPr>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pitchFamily="34" charset="0"/>
              </a:defRPr>
            </a:lvl1pPr>
          </a:lstStyle>
          <a:p>
            <a:pPr>
              <a:defRPr/>
            </a:pPr>
            <a:endParaRPr lang="cs-CZ"/>
          </a:p>
        </p:txBody>
      </p:sp>
      <p:sp>
        <p:nvSpPr>
          <p:cNvPr id="8" name="Zástupný symbol pro zápatí 7"/>
          <p:cNvSpPr>
            <a:spLocks noGrp="1"/>
          </p:cNvSpPr>
          <p:nvPr>
            <p:ph type="ftr" idx="11"/>
          </p:nvPr>
        </p:nvSpPr>
        <p:spPr/>
        <p:txBody>
          <a:bodyPr/>
          <a:lstStyle>
            <a:lvl1pPr>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pitchFamily="34" charset="0"/>
              </a:defRPr>
            </a:lvl1pPr>
          </a:lstStyle>
          <a:p>
            <a:pPr>
              <a:defRPr/>
            </a:pPr>
            <a:endParaRPr lang="cs-CZ"/>
          </a:p>
        </p:txBody>
      </p:sp>
      <p:sp>
        <p:nvSpPr>
          <p:cNvPr id="9" name="Zástupný symbol pro číslo snímku 8"/>
          <p:cNvSpPr>
            <a:spLocks noGrp="1"/>
          </p:cNvSpPr>
          <p:nvPr>
            <p:ph type="sldNum" idx="12"/>
          </p:nvPr>
        </p:nvSpPr>
        <p:spPr/>
        <p:txBody>
          <a:bodyPr/>
          <a:lstStyle>
            <a:lvl1pPr>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pitchFamily="34" charset="0"/>
              </a:defRPr>
            </a:lvl1pPr>
          </a:lstStyle>
          <a:p>
            <a:pPr>
              <a:defRPr/>
            </a:pPr>
            <a:fld id="{F4DE8195-5DBA-42FB-841D-AEA487488BBD}" type="slidenum">
              <a:rPr lang="cs-CZ"/>
              <a:pPr>
                <a:defRPr/>
              </a:pPr>
              <a:t>‹#›</a:t>
            </a:fld>
            <a:endParaRPr lang="cs-CZ"/>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datum 2"/>
          <p:cNvSpPr>
            <a:spLocks noGrp="1"/>
          </p:cNvSpPr>
          <p:nvPr>
            <p:ph type="dt" idx="10"/>
          </p:nvPr>
        </p:nvSpPr>
        <p:spPr/>
        <p:txBody>
          <a:bodyPr/>
          <a:lstStyle>
            <a:lvl1pPr>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pitchFamily="34" charset="0"/>
              </a:defRPr>
            </a:lvl1pPr>
          </a:lstStyle>
          <a:p>
            <a:pPr>
              <a:defRPr/>
            </a:pPr>
            <a:endParaRPr lang="cs-CZ"/>
          </a:p>
        </p:txBody>
      </p:sp>
      <p:sp>
        <p:nvSpPr>
          <p:cNvPr id="4" name="Zástupný symbol pro zápatí 3"/>
          <p:cNvSpPr>
            <a:spLocks noGrp="1"/>
          </p:cNvSpPr>
          <p:nvPr>
            <p:ph type="ftr" idx="11"/>
          </p:nvPr>
        </p:nvSpPr>
        <p:spPr/>
        <p:txBody>
          <a:bodyPr/>
          <a:lstStyle>
            <a:lvl1pPr>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pitchFamily="34" charset="0"/>
              </a:defRPr>
            </a:lvl1pPr>
          </a:lstStyle>
          <a:p>
            <a:pPr>
              <a:defRPr/>
            </a:pPr>
            <a:endParaRPr lang="cs-CZ"/>
          </a:p>
        </p:txBody>
      </p:sp>
      <p:sp>
        <p:nvSpPr>
          <p:cNvPr id="5" name="Zástupný symbol pro číslo snímku 4"/>
          <p:cNvSpPr>
            <a:spLocks noGrp="1"/>
          </p:cNvSpPr>
          <p:nvPr>
            <p:ph type="sldNum" idx="12"/>
          </p:nvPr>
        </p:nvSpPr>
        <p:spPr/>
        <p:txBody>
          <a:bodyPr/>
          <a:lstStyle>
            <a:lvl1pPr>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pitchFamily="34" charset="0"/>
              </a:defRPr>
            </a:lvl1pPr>
          </a:lstStyle>
          <a:p>
            <a:pPr>
              <a:defRPr/>
            </a:pPr>
            <a:fld id="{58F90428-CA78-4265-9ED3-A25EA82E3A88}" type="slidenum">
              <a:rPr lang="cs-CZ"/>
              <a:pPr>
                <a:defRPr/>
              </a:pPr>
              <a:t>‹#›</a:t>
            </a:fld>
            <a:endParaRPr lang="cs-CZ"/>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idx="10"/>
          </p:nvPr>
        </p:nvSpPr>
        <p:spPr/>
        <p:txBody>
          <a:bodyPr/>
          <a:lstStyle>
            <a:lvl1pPr>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pitchFamily="34" charset="0"/>
              </a:defRPr>
            </a:lvl1pPr>
          </a:lstStyle>
          <a:p>
            <a:pPr>
              <a:defRPr/>
            </a:pPr>
            <a:endParaRPr lang="cs-CZ"/>
          </a:p>
        </p:txBody>
      </p:sp>
      <p:sp>
        <p:nvSpPr>
          <p:cNvPr id="3" name="Zástupný symbol pro zápatí 2"/>
          <p:cNvSpPr>
            <a:spLocks noGrp="1"/>
          </p:cNvSpPr>
          <p:nvPr>
            <p:ph type="ftr" idx="11"/>
          </p:nvPr>
        </p:nvSpPr>
        <p:spPr/>
        <p:txBody>
          <a:bodyPr/>
          <a:lstStyle>
            <a:lvl1pPr>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pitchFamily="34" charset="0"/>
              </a:defRPr>
            </a:lvl1pPr>
          </a:lstStyle>
          <a:p>
            <a:pPr>
              <a:defRPr/>
            </a:pPr>
            <a:endParaRPr lang="cs-CZ"/>
          </a:p>
        </p:txBody>
      </p:sp>
      <p:sp>
        <p:nvSpPr>
          <p:cNvPr id="4" name="Zástupný symbol pro číslo snímku 3"/>
          <p:cNvSpPr>
            <a:spLocks noGrp="1"/>
          </p:cNvSpPr>
          <p:nvPr>
            <p:ph type="sldNum" idx="12"/>
          </p:nvPr>
        </p:nvSpPr>
        <p:spPr/>
        <p:txBody>
          <a:bodyPr/>
          <a:lstStyle>
            <a:lvl1pPr>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pitchFamily="34" charset="0"/>
              </a:defRPr>
            </a:lvl1pPr>
          </a:lstStyle>
          <a:p>
            <a:pPr>
              <a:defRPr/>
            </a:pPr>
            <a:fld id="{AA451689-960D-4A95-AE9E-1B944B1721B8}" type="slidenum">
              <a:rPr lang="cs-CZ"/>
              <a:pPr>
                <a:defRPr/>
              </a:pPr>
              <a:t>‹#›</a:t>
            </a:fld>
            <a:endParaRPr lang="cs-CZ"/>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4"/>
          <p:cNvSpPr>
            <a:spLocks noGrp="1"/>
          </p:cNvSpPr>
          <p:nvPr>
            <p:ph type="dt" idx="10"/>
          </p:nvPr>
        </p:nvSpPr>
        <p:spPr/>
        <p:txBody>
          <a:bodyPr/>
          <a:lstStyle>
            <a:lvl1pPr>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pitchFamily="34" charset="0"/>
              </a:defRPr>
            </a:lvl1pPr>
          </a:lstStyle>
          <a:p>
            <a:pPr>
              <a:defRPr/>
            </a:pPr>
            <a:endParaRPr lang="cs-CZ"/>
          </a:p>
        </p:txBody>
      </p:sp>
      <p:sp>
        <p:nvSpPr>
          <p:cNvPr id="6" name="Zástupný symbol pro zápatí 5"/>
          <p:cNvSpPr>
            <a:spLocks noGrp="1"/>
          </p:cNvSpPr>
          <p:nvPr>
            <p:ph type="ftr" idx="11"/>
          </p:nvPr>
        </p:nvSpPr>
        <p:spPr/>
        <p:txBody>
          <a:bodyPr/>
          <a:lstStyle>
            <a:lvl1pPr>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pitchFamily="34" charset="0"/>
              </a:defRPr>
            </a:lvl1pPr>
          </a:lstStyle>
          <a:p>
            <a:pPr>
              <a:defRPr/>
            </a:pPr>
            <a:endParaRPr lang="cs-CZ"/>
          </a:p>
        </p:txBody>
      </p:sp>
      <p:sp>
        <p:nvSpPr>
          <p:cNvPr id="7" name="Zástupný symbol pro číslo snímku 6"/>
          <p:cNvSpPr>
            <a:spLocks noGrp="1"/>
          </p:cNvSpPr>
          <p:nvPr>
            <p:ph type="sldNum" idx="12"/>
          </p:nvPr>
        </p:nvSpPr>
        <p:spPr/>
        <p:txBody>
          <a:bodyPr/>
          <a:lstStyle>
            <a:lvl1pPr>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pitchFamily="34" charset="0"/>
              </a:defRPr>
            </a:lvl1pPr>
          </a:lstStyle>
          <a:p>
            <a:pPr>
              <a:defRPr/>
            </a:pPr>
            <a:fld id="{B7D5CAD5-8454-41CC-A51F-FF234B682F8A}" type="slidenum">
              <a:rPr lang="cs-CZ"/>
              <a:pPr>
                <a:defRPr/>
              </a:pPr>
              <a:t>‹#›</a:t>
            </a:fld>
            <a:endParaRPr lang="cs-CZ"/>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4"/>
          <p:cNvSpPr>
            <a:spLocks noGrp="1"/>
          </p:cNvSpPr>
          <p:nvPr>
            <p:ph type="dt" idx="10"/>
          </p:nvPr>
        </p:nvSpPr>
        <p:spPr/>
        <p:txBody>
          <a:bodyPr/>
          <a:lstStyle>
            <a:lvl1pPr>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pitchFamily="34" charset="0"/>
              </a:defRPr>
            </a:lvl1pPr>
          </a:lstStyle>
          <a:p>
            <a:pPr>
              <a:defRPr/>
            </a:pPr>
            <a:endParaRPr lang="cs-CZ"/>
          </a:p>
        </p:txBody>
      </p:sp>
      <p:sp>
        <p:nvSpPr>
          <p:cNvPr id="6" name="Zástupný symbol pro zápatí 5"/>
          <p:cNvSpPr>
            <a:spLocks noGrp="1"/>
          </p:cNvSpPr>
          <p:nvPr>
            <p:ph type="ftr" idx="11"/>
          </p:nvPr>
        </p:nvSpPr>
        <p:spPr/>
        <p:txBody>
          <a:bodyPr/>
          <a:lstStyle>
            <a:lvl1pPr>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pitchFamily="34" charset="0"/>
              </a:defRPr>
            </a:lvl1pPr>
          </a:lstStyle>
          <a:p>
            <a:pPr>
              <a:defRPr/>
            </a:pPr>
            <a:endParaRPr lang="cs-CZ"/>
          </a:p>
        </p:txBody>
      </p:sp>
      <p:sp>
        <p:nvSpPr>
          <p:cNvPr id="7" name="Zástupný symbol pro číslo snímku 6"/>
          <p:cNvSpPr>
            <a:spLocks noGrp="1"/>
          </p:cNvSpPr>
          <p:nvPr>
            <p:ph type="sldNum" idx="12"/>
          </p:nvPr>
        </p:nvSpPr>
        <p:spPr/>
        <p:txBody>
          <a:bodyPr/>
          <a:lstStyle>
            <a:lvl1pPr>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pitchFamily="34" charset="0"/>
              </a:defRPr>
            </a:lvl1pPr>
          </a:lstStyle>
          <a:p>
            <a:pPr>
              <a:defRPr/>
            </a:pPr>
            <a:fld id="{5140B089-DB77-45FC-AD25-CDC6A934C919}" type="slidenum">
              <a:rPr lang="cs-CZ"/>
              <a:pPr>
                <a:defRPr/>
              </a:pPr>
              <a:t>‹#›</a:t>
            </a:fld>
            <a:endParaRPr lang="cs-CZ"/>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idx="10"/>
          </p:nvPr>
        </p:nvSpPr>
        <p:spPr/>
        <p:txBody>
          <a:bodyPr/>
          <a:lstStyle>
            <a:lvl1pPr>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pitchFamily="34" charset="0"/>
              </a:defRPr>
            </a:lvl1pPr>
          </a:lstStyle>
          <a:p>
            <a:pPr>
              <a:defRPr/>
            </a:pPr>
            <a:endParaRPr lang="cs-CZ"/>
          </a:p>
        </p:txBody>
      </p:sp>
      <p:sp>
        <p:nvSpPr>
          <p:cNvPr id="5" name="Zástupný symbol pro zápatí 4"/>
          <p:cNvSpPr>
            <a:spLocks noGrp="1"/>
          </p:cNvSpPr>
          <p:nvPr>
            <p:ph type="ftr" idx="11"/>
          </p:nvPr>
        </p:nvSpPr>
        <p:spPr/>
        <p:txBody>
          <a:bodyPr/>
          <a:lstStyle>
            <a:lvl1pPr>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pitchFamily="34" charset="0"/>
              </a:defRPr>
            </a:lvl1pPr>
          </a:lstStyle>
          <a:p>
            <a:pPr>
              <a:defRPr/>
            </a:pPr>
            <a:endParaRPr lang="cs-CZ"/>
          </a:p>
        </p:txBody>
      </p:sp>
      <p:sp>
        <p:nvSpPr>
          <p:cNvPr id="6" name="Zástupný symbol pro číslo snímku 5"/>
          <p:cNvSpPr>
            <a:spLocks noGrp="1"/>
          </p:cNvSpPr>
          <p:nvPr>
            <p:ph type="sldNum" idx="12"/>
          </p:nvPr>
        </p:nvSpPr>
        <p:spPr/>
        <p:txBody>
          <a:bodyPr/>
          <a:lstStyle>
            <a:lvl1pPr>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pitchFamily="34" charset="0"/>
              </a:defRPr>
            </a:lvl1pPr>
          </a:lstStyle>
          <a:p>
            <a:pPr>
              <a:defRPr/>
            </a:pPr>
            <a:fld id="{AD27BBD9-127F-41F8-B729-8C90CC2F32F0}" type="slidenum">
              <a:rPr lang="cs-CZ"/>
              <a:pPr>
                <a:defRPr/>
              </a:pPr>
              <a:t>‹#›</a:t>
            </a:fld>
            <a:endParaRPr lang="cs-CZ"/>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513513" y="609600"/>
            <a:ext cx="1941512" cy="5483225"/>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685800" y="609600"/>
            <a:ext cx="5675313" cy="548322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idx="10"/>
          </p:nvPr>
        </p:nvSpPr>
        <p:spPr/>
        <p:txBody>
          <a:bodyPr/>
          <a:lstStyle>
            <a:lvl1pPr>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pitchFamily="34" charset="0"/>
              </a:defRPr>
            </a:lvl1pPr>
          </a:lstStyle>
          <a:p>
            <a:pPr>
              <a:defRPr/>
            </a:pPr>
            <a:endParaRPr lang="cs-CZ"/>
          </a:p>
        </p:txBody>
      </p:sp>
      <p:sp>
        <p:nvSpPr>
          <p:cNvPr id="5" name="Zástupný symbol pro zápatí 4"/>
          <p:cNvSpPr>
            <a:spLocks noGrp="1"/>
          </p:cNvSpPr>
          <p:nvPr>
            <p:ph type="ftr" idx="11"/>
          </p:nvPr>
        </p:nvSpPr>
        <p:spPr/>
        <p:txBody>
          <a:bodyPr/>
          <a:lstStyle>
            <a:lvl1pPr>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pitchFamily="34" charset="0"/>
              </a:defRPr>
            </a:lvl1pPr>
          </a:lstStyle>
          <a:p>
            <a:pPr>
              <a:defRPr/>
            </a:pPr>
            <a:endParaRPr lang="cs-CZ"/>
          </a:p>
        </p:txBody>
      </p:sp>
      <p:sp>
        <p:nvSpPr>
          <p:cNvPr id="6" name="Zástupný symbol pro číslo snímku 5"/>
          <p:cNvSpPr>
            <a:spLocks noGrp="1"/>
          </p:cNvSpPr>
          <p:nvPr>
            <p:ph type="sldNum" idx="12"/>
          </p:nvPr>
        </p:nvSpPr>
        <p:spPr/>
        <p:txBody>
          <a:bodyPr/>
          <a:lstStyle>
            <a:lvl1pPr>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pitchFamily="34" charset="0"/>
              </a:defRPr>
            </a:lvl1pPr>
          </a:lstStyle>
          <a:p>
            <a:pPr>
              <a:defRPr/>
            </a:pPr>
            <a:fld id="{C36F4B5B-1EA6-4C29-B565-0017A43A307B}" type="slidenum">
              <a:rPr lang="cs-CZ"/>
              <a:pPr>
                <a:defRPr/>
              </a:pPr>
              <a:t>‹#›</a:t>
            </a:fld>
            <a:endParaRPr lang="cs-CZ"/>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clipArtAndTx" preserve="1">
  <p:cSld name="Nadpis, klipart a text">
    <p:spTree>
      <p:nvGrpSpPr>
        <p:cNvPr id="1" name=""/>
        <p:cNvGrpSpPr/>
        <p:nvPr/>
      </p:nvGrpSpPr>
      <p:grpSpPr>
        <a:xfrm>
          <a:off x="0" y="0"/>
          <a:ext cx="0" cy="0"/>
          <a:chOff x="0" y="0"/>
          <a:chExt cx="0" cy="0"/>
        </a:xfrm>
      </p:grpSpPr>
      <p:sp>
        <p:nvSpPr>
          <p:cNvPr id="2" name="Nadpis 1"/>
          <p:cNvSpPr>
            <a:spLocks noGrp="1"/>
          </p:cNvSpPr>
          <p:nvPr>
            <p:ph type="title"/>
          </p:nvPr>
        </p:nvSpPr>
        <p:spPr>
          <a:xfrm>
            <a:off x="685800" y="609600"/>
            <a:ext cx="7769225" cy="1139825"/>
          </a:xfrm>
        </p:spPr>
        <p:txBody>
          <a:bodyPr/>
          <a:lstStyle/>
          <a:p>
            <a:r>
              <a:rPr lang="cs-CZ"/>
              <a:t>Klepnutím lze upravit styl předlohy nadpisů.</a:t>
            </a:r>
          </a:p>
        </p:txBody>
      </p:sp>
      <p:sp>
        <p:nvSpPr>
          <p:cNvPr id="3" name="Zástupný symbol pro klipart 2"/>
          <p:cNvSpPr>
            <a:spLocks noGrp="1"/>
          </p:cNvSpPr>
          <p:nvPr>
            <p:ph type="clipArt" sz="half" idx="1"/>
          </p:nvPr>
        </p:nvSpPr>
        <p:spPr>
          <a:xfrm>
            <a:off x="685800" y="1981200"/>
            <a:ext cx="3808413" cy="4111625"/>
          </a:xfrm>
        </p:spPr>
        <p:txBody>
          <a:bodyPr/>
          <a:lstStyle/>
          <a:p>
            <a:pPr lvl="0"/>
            <a:endParaRPr lang="cs-CZ" noProof="0"/>
          </a:p>
        </p:txBody>
      </p:sp>
      <p:sp>
        <p:nvSpPr>
          <p:cNvPr id="4" name="Zástupný symbol pro text 3"/>
          <p:cNvSpPr>
            <a:spLocks noGrp="1"/>
          </p:cNvSpPr>
          <p:nvPr>
            <p:ph type="body" sz="half" idx="2"/>
          </p:nvPr>
        </p:nvSpPr>
        <p:spPr>
          <a:xfrm>
            <a:off x="4646613" y="1981200"/>
            <a:ext cx="3808412" cy="411162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idx="10"/>
          </p:nvPr>
        </p:nvSpPr>
        <p:spPr/>
        <p:txBody>
          <a:bodyPr/>
          <a:lstStyle>
            <a:lvl1pPr>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pitchFamily="34" charset="0"/>
              </a:defRPr>
            </a:lvl1pPr>
          </a:lstStyle>
          <a:p>
            <a:pPr>
              <a:defRPr/>
            </a:pPr>
            <a:endParaRPr lang="cs-CZ"/>
          </a:p>
        </p:txBody>
      </p:sp>
      <p:sp>
        <p:nvSpPr>
          <p:cNvPr id="6" name="Zástupný symbol pro zápatí 5"/>
          <p:cNvSpPr>
            <a:spLocks noGrp="1"/>
          </p:cNvSpPr>
          <p:nvPr>
            <p:ph type="ftr" idx="11"/>
          </p:nvPr>
        </p:nvSpPr>
        <p:spPr/>
        <p:txBody>
          <a:bodyPr/>
          <a:lstStyle>
            <a:lvl1pPr>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pitchFamily="34" charset="0"/>
              </a:defRPr>
            </a:lvl1pPr>
          </a:lstStyle>
          <a:p>
            <a:pPr>
              <a:defRPr/>
            </a:pPr>
            <a:endParaRPr lang="cs-CZ"/>
          </a:p>
        </p:txBody>
      </p:sp>
      <p:sp>
        <p:nvSpPr>
          <p:cNvPr id="7" name="Zástupný symbol pro číslo snímku 6"/>
          <p:cNvSpPr>
            <a:spLocks noGrp="1"/>
          </p:cNvSpPr>
          <p:nvPr>
            <p:ph type="sldNum" idx="12"/>
          </p:nvPr>
        </p:nvSpPr>
        <p:spPr/>
        <p:txBody>
          <a:bodyPr/>
          <a:lstStyle>
            <a:lvl1pPr>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latin typeface="Arial" pitchFamily="34" charset="0"/>
              </a:defRPr>
            </a:lvl1pPr>
          </a:lstStyle>
          <a:p>
            <a:pPr>
              <a:defRPr/>
            </a:pPr>
            <a:fld id="{53D0CDCB-41F1-4FE6-87AE-40F5C44042DE}" type="slidenum">
              <a:rPr lang="cs-CZ"/>
              <a:pPr>
                <a:defRPr/>
              </a:pPr>
              <a:t>‹#›</a:t>
            </a:fld>
            <a:endParaRPr lang="cs-CZ"/>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Klepnutím lze upravit styl předlohy podnadpisů.</a:t>
            </a:r>
          </a:p>
        </p:txBody>
      </p:sp>
      <p:sp>
        <p:nvSpPr>
          <p:cNvPr id="4" name="Zástupný symbol pro datum 3"/>
          <p:cNvSpPr>
            <a:spLocks noGrp="1"/>
          </p:cNvSpPr>
          <p:nvPr>
            <p:ph type="dt" sz="half" idx="10"/>
          </p:nvPr>
        </p:nvSpPr>
        <p:spPr/>
        <p:txBody>
          <a:bodyPr/>
          <a:lstStyle>
            <a:lvl1pPr>
              <a:defRPr>
                <a:latin typeface="Arial" pitchFamily="34" charset="0"/>
              </a:defRPr>
            </a:lvl1pPr>
          </a:lstStyle>
          <a:p>
            <a:pPr>
              <a:defRPr/>
            </a:pPr>
            <a:endParaRPr lang="cs-CZ"/>
          </a:p>
        </p:txBody>
      </p:sp>
      <p:sp>
        <p:nvSpPr>
          <p:cNvPr id="5" name="Zástupný symbol pro zápatí 4"/>
          <p:cNvSpPr>
            <a:spLocks noGrp="1"/>
          </p:cNvSpPr>
          <p:nvPr>
            <p:ph type="ftr" sz="quarter" idx="11"/>
          </p:nvPr>
        </p:nvSpPr>
        <p:spPr/>
        <p:txBody>
          <a:bodyPr/>
          <a:lstStyle>
            <a:lvl1pPr>
              <a:defRPr>
                <a:latin typeface="Arial" pitchFamily="34" charset="0"/>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atin typeface="Arial" pitchFamily="34" charset="0"/>
              </a:defRPr>
            </a:lvl1pPr>
          </a:lstStyle>
          <a:p>
            <a:pPr>
              <a:defRPr/>
            </a:pPr>
            <a:fld id="{90E747C1-E9A1-4FC6-836A-2C9BC72B8CEA}" type="slidenum">
              <a:rPr lang="cs-CZ"/>
              <a:pPr>
                <a:defRPr/>
              </a:pPr>
              <a:t>‹#›</a:t>
            </a:fld>
            <a:endParaRPr lang="cs-CZ"/>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lvl1pPr>
              <a:defRPr>
                <a:latin typeface="Arial" pitchFamily="34" charset="0"/>
              </a:defRPr>
            </a:lvl1pPr>
          </a:lstStyle>
          <a:p>
            <a:pPr>
              <a:defRPr/>
            </a:pPr>
            <a:endParaRPr lang="cs-CZ"/>
          </a:p>
        </p:txBody>
      </p:sp>
      <p:sp>
        <p:nvSpPr>
          <p:cNvPr id="5" name="Zástupný symbol pro zápatí 4"/>
          <p:cNvSpPr>
            <a:spLocks noGrp="1"/>
          </p:cNvSpPr>
          <p:nvPr>
            <p:ph type="ftr" sz="quarter" idx="11"/>
          </p:nvPr>
        </p:nvSpPr>
        <p:spPr/>
        <p:txBody>
          <a:bodyPr/>
          <a:lstStyle>
            <a:lvl1pPr>
              <a:defRPr>
                <a:latin typeface="Arial" pitchFamily="34" charset="0"/>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atin typeface="Arial" pitchFamily="34" charset="0"/>
              </a:defRPr>
            </a:lvl1pPr>
          </a:lstStyle>
          <a:p>
            <a:pPr>
              <a:defRPr/>
            </a:pPr>
            <a:fld id="{D18C66D6-194C-4156-B2CA-9BC31F132A7C}" type="slidenum">
              <a:rPr lang="cs-CZ"/>
              <a:pPr>
                <a:defRPr/>
              </a:pPr>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06D66FEE-CCA7-4175-B917-B2E83CFDD08B}" type="slidenum">
              <a:rPr lang="cs-CZ"/>
              <a:pPr>
                <a:defRPr/>
              </a:pPr>
              <a:t>‹#›</a:t>
            </a:fld>
            <a:endParaRPr lang="cs-CZ"/>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Zástupný symbol pro datum 3"/>
          <p:cNvSpPr>
            <a:spLocks noGrp="1"/>
          </p:cNvSpPr>
          <p:nvPr>
            <p:ph type="dt" sz="half" idx="10"/>
          </p:nvPr>
        </p:nvSpPr>
        <p:spPr/>
        <p:txBody>
          <a:bodyPr/>
          <a:lstStyle>
            <a:lvl1pPr>
              <a:defRPr>
                <a:latin typeface="Arial" pitchFamily="34" charset="0"/>
              </a:defRPr>
            </a:lvl1pPr>
          </a:lstStyle>
          <a:p>
            <a:pPr>
              <a:defRPr/>
            </a:pPr>
            <a:endParaRPr lang="cs-CZ"/>
          </a:p>
        </p:txBody>
      </p:sp>
      <p:sp>
        <p:nvSpPr>
          <p:cNvPr id="5" name="Zástupný symbol pro zápatí 4"/>
          <p:cNvSpPr>
            <a:spLocks noGrp="1"/>
          </p:cNvSpPr>
          <p:nvPr>
            <p:ph type="ftr" sz="quarter" idx="11"/>
          </p:nvPr>
        </p:nvSpPr>
        <p:spPr/>
        <p:txBody>
          <a:bodyPr/>
          <a:lstStyle>
            <a:lvl1pPr>
              <a:defRPr>
                <a:latin typeface="Arial" pitchFamily="34" charset="0"/>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atin typeface="Arial" pitchFamily="34" charset="0"/>
              </a:defRPr>
            </a:lvl1pPr>
          </a:lstStyle>
          <a:p>
            <a:pPr>
              <a:defRPr/>
            </a:pPr>
            <a:fld id="{B4C31ECB-6DA6-4D02-82A0-5185AA802888}" type="slidenum">
              <a:rPr lang="cs-CZ"/>
              <a:pPr>
                <a:defRPr/>
              </a:pPr>
              <a:t>‹#›</a:t>
            </a:fld>
            <a:endParaRPr lang="cs-CZ"/>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lvl1pPr>
              <a:defRPr>
                <a:latin typeface="Arial" pitchFamily="34" charset="0"/>
              </a:defRPr>
            </a:lvl1pPr>
          </a:lstStyle>
          <a:p>
            <a:pPr>
              <a:defRPr/>
            </a:pPr>
            <a:endParaRPr lang="cs-CZ"/>
          </a:p>
        </p:txBody>
      </p:sp>
      <p:sp>
        <p:nvSpPr>
          <p:cNvPr id="6" name="Zástupný symbol pro zápatí 5"/>
          <p:cNvSpPr>
            <a:spLocks noGrp="1"/>
          </p:cNvSpPr>
          <p:nvPr>
            <p:ph type="ftr" sz="quarter" idx="11"/>
          </p:nvPr>
        </p:nvSpPr>
        <p:spPr/>
        <p:txBody>
          <a:bodyPr/>
          <a:lstStyle>
            <a:lvl1pPr>
              <a:defRPr>
                <a:latin typeface="Arial" pitchFamily="34" charset="0"/>
              </a:defRPr>
            </a:lvl1pPr>
          </a:lstStyle>
          <a:p>
            <a:pPr>
              <a:defRPr/>
            </a:pPr>
            <a:endParaRPr lang="cs-CZ"/>
          </a:p>
        </p:txBody>
      </p:sp>
      <p:sp>
        <p:nvSpPr>
          <p:cNvPr id="7" name="Zástupný symbol pro číslo snímku 6"/>
          <p:cNvSpPr>
            <a:spLocks noGrp="1"/>
          </p:cNvSpPr>
          <p:nvPr>
            <p:ph type="sldNum" sz="quarter" idx="12"/>
          </p:nvPr>
        </p:nvSpPr>
        <p:spPr/>
        <p:txBody>
          <a:bodyPr/>
          <a:lstStyle>
            <a:lvl1pPr>
              <a:defRPr>
                <a:latin typeface="Arial" pitchFamily="34" charset="0"/>
              </a:defRPr>
            </a:lvl1pPr>
          </a:lstStyle>
          <a:p>
            <a:pPr>
              <a:defRPr/>
            </a:pPr>
            <a:fld id="{615E203A-415C-4ADB-AAF7-852A26066D4E}" type="slidenum">
              <a:rPr lang="cs-CZ"/>
              <a:pPr>
                <a:defRPr/>
              </a:pPr>
              <a:t>‹#›</a:t>
            </a:fld>
            <a:endParaRPr lang="cs-CZ"/>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lvl1pPr>
              <a:defRPr>
                <a:latin typeface="Arial" pitchFamily="34" charset="0"/>
              </a:defRPr>
            </a:lvl1pPr>
          </a:lstStyle>
          <a:p>
            <a:pPr>
              <a:defRPr/>
            </a:pPr>
            <a:endParaRPr lang="cs-CZ"/>
          </a:p>
        </p:txBody>
      </p:sp>
      <p:sp>
        <p:nvSpPr>
          <p:cNvPr id="8" name="Zástupný symbol pro zápatí 7"/>
          <p:cNvSpPr>
            <a:spLocks noGrp="1"/>
          </p:cNvSpPr>
          <p:nvPr>
            <p:ph type="ftr" sz="quarter" idx="11"/>
          </p:nvPr>
        </p:nvSpPr>
        <p:spPr/>
        <p:txBody>
          <a:bodyPr/>
          <a:lstStyle>
            <a:lvl1pPr>
              <a:defRPr>
                <a:latin typeface="Arial" pitchFamily="34" charset="0"/>
              </a:defRPr>
            </a:lvl1pPr>
          </a:lstStyle>
          <a:p>
            <a:pPr>
              <a:defRPr/>
            </a:pPr>
            <a:endParaRPr lang="cs-CZ"/>
          </a:p>
        </p:txBody>
      </p:sp>
      <p:sp>
        <p:nvSpPr>
          <p:cNvPr id="9" name="Zástupný symbol pro číslo snímku 8"/>
          <p:cNvSpPr>
            <a:spLocks noGrp="1"/>
          </p:cNvSpPr>
          <p:nvPr>
            <p:ph type="sldNum" sz="quarter" idx="12"/>
          </p:nvPr>
        </p:nvSpPr>
        <p:spPr/>
        <p:txBody>
          <a:bodyPr/>
          <a:lstStyle>
            <a:lvl1pPr>
              <a:defRPr>
                <a:latin typeface="Arial" pitchFamily="34" charset="0"/>
              </a:defRPr>
            </a:lvl1pPr>
          </a:lstStyle>
          <a:p>
            <a:pPr>
              <a:defRPr/>
            </a:pPr>
            <a:fld id="{3E462010-01BC-42AE-B9C2-4AEEB652B9E3}" type="slidenum">
              <a:rPr lang="cs-CZ"/>
              <a:pPr>
                <a:defRPr/>
              </a:pPr>
              <a:t>‹#›</a:t>
            </a:fld>
            <a:endParaRPr lang="cs-CZ"/>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datum 2"/>
          <p:cNvSpPr>
            <a:spLocks noGrp="1"/>
          </p:cNvSpPr>
          <p:nvPr>
            <p:ph type="dt" sz="half" idx="10"/>
          </p:nvPr>
        </p:nvSpPr>
        <p:spPr/>
        <p:txBody>
          <a:bodyPr/>
          <a:lstStyle>
            <a:lvl1pPr>
              <a:defRPr>
                <a:latin typeface="Arial" pitchFamily="34" charset="0"/>
              </a:defRPr>
            </a:lvl1pPr>
          </a:lstStyle>
          <a:p>
            <a:pPr>
              <a:defRPr/>
            </a:pPr>
            <a:endParaRPr lang="cs-CZ"/>
          </a:p>
        </p:txBody>
      </p:sp>
      <p:sp>
        <p:nvSpPr>
          <p:cNvPr id="4" name="Zástupný symbol pro zápatí 3"/>
          <p:cNvSpPr>
            <a:spLocks noGrp="1"/>
          </p:cNvSpPr>
          <p:nvPr>
            <p:ph type="ftr" sz="quarter" idx="11"/>
          </p:nvPr>
        </p:nvSpPr>
        <p:spPr/>
        <p:txBody>
          <a:bodyPr/>
          <a:lstStyle>
            <a:lvl1pPr>
              <a:defRPr>
                <a:latin typeface="Arial" pitchFamily="34" charset="0"/>
              </a:defRPr>
            </a:lvl1pPr>
          </a:lstStyle>
          <a:p>
            <a:pPr>
              <a:defRPr/>
            </a:pPr>
            <a:endParaRPr lang="cs-CZ"/>
          </a:p>
        </p:txBody>
      </p:sp>
      <p:sp>
        <p:nvSpPr>
          <p:cNvPr id="5" name="Zástupný symbol pro číslo snímku 4"/>
          <p:cNvSpPr>
            <a:spLocks noGrp="1"/>
          </p:cNvSpPr>
          <p:nvPr>
            <p:ph type="sldNum" sz="quarter" idx="12"/>
          </p:nvPr>
        </p:nvSpPr>
        <p:spPr/>
        <p:txBody>
          <a:bodyPr/>
          <a:lstStyle>
            <a:lvl1pPr>
              <a:defRPr>
                <a:latin typeface="Arial" pitchFamily="34" charset="0"/>
              </a:defRPr>
            </a:lvl1pPr>
          </a:lstStyle>
          <a:p>
            <a:pPr>
              <a:defRPr/>
            </a:pPr>
            <a:fld id="{AED2D994-B068-434F-92E8-BD854A5D6504}" type="slidenum">
              <a:rPr lang="cs-CZ"/>
              <a:pPr>
                <a:defRPr/>
              </a:pPr>
              <a:t>‹#›</a:t>
            </a:fld>
            <a:endParaRPr lang="cs-CZ"/>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lvl1pPr>
              <a:defRPr>
                <a:latin typeface="Arial" pitchFamily="34" charset="0"/>
              </a:defRPr>
            </a:lvl1pPr>
          </a:lstStyle>
          <a:p>
            <a:pPr>
              <a:defRPr/>
            </a:pPr>
            <a:endParaRPr lang="cs-CZ"/>
          </a:p>
        </p:txBody>
      </p:sp>
      <p:sp>
        <p:nvSpPr>
          <p:cNvPr id="3" name="Zástupný symbol pro zápatí 2"/>
          <p:cNvSpPr>
            <a:spLocks noGrp="1"/>
          </p:cNvSpPr>
          <p:nvPr>
            <p:ph type="ftr" sz="quarter" idx="11"/>
          </p:nvPr>
        </p:nvSpPr>
        <p:spPr/>
        <p:txBody>
          <a:bodyPr/>
          <a:lstStyle>
            <a:lvl1pPr>
              <a:defRPr>
                <a:latin typeface="Arial" pitchFamily="34" charset="0"/>
              </a:defRPr>
            </a:lvl1pPr>
          </a:lstStyle>
          <a:p>
            <a:pPr>
              <a:defRPr/>
            </a:pPr>
            <a:endParaRPr lang="cs-CZ"/>
          </a:p>
        </p:txBody>
      </p:sp>
      <p:sp>
        <p:nvSpPr>
          <p:cNvPr id="4" name="Zástupný symbol pro číslo snímku 3"/>
          <p:cNvSpPr>
            <a:spLocks noGrp="1"/>
          </p:cNvSpPr>
          <p:nvPr>
            <p:ph type="sldNum" sz="quarter" idx="12"/>
          </p:nvPr>
        </p:nvSpPr>
        <p:spPr/>
        <p:txBody>
          <a:bodyPr/>
          <a:lstStyle>
            <a:lvl1pPr>
              <a:defRPr>
                <a:latin typeface="Arial" pitchFamily="34" charset="0"/>
              </a:defRPr>
            </a:lvl1pPr>
          </a:lstStyle>
          <a:p>
            <a:pPr>
              <a:defRPr/>
            </a:pPr>
            <a:fld id="{6C227934-C0ED-4554-9326-E77F6B13A289}" type="slidenum">
              <a:rPr lang="cs-CZ"/>
              <a:pPr>
                <a:defRPr/>
              </a:pPr>
              <a:t>‹#›</a:t>
            </a:fld>
            <a:endParaRPr lang="cs-CZ"/>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4"/>
          <p:cNvSpPr>
            <a:spLocks noGrp="1"/>
          </p:cNvSpPr>
          <p:nvPr>
            <p:ph type="dt" sz="half" idx="10"/>
          </p:nvPr>
        </p:nvSpPr>
        <p:spPr/>
        <p:txBody>
          <a:bodyPr/>
          <a:lstStyle>
            <a:lvl1pPr>
              <a:defRPr>
                <a:latin typeface="Arial" pitchFamily="34" charset="0"/>
              </a:defRPr>
            </a:lvl1pPr>
          </a:lstStyle>
          <a:p>
            <a:pPr>
              <a:defRPr/>
            </a:pPr>
            <a:endParaRPr lang="cs-CZ"/>
          </a:p>
        </p:txBody>
      </p:sp>
      <p:sp>
        <p:nvSpPr>
          <p:cNvPr id="6" name="Zástupný symbol pro zápatí 5"/>
          <p:cNvSpPr>
            <a:spLocks noGrp="1"/>
          </p:cNvSpPr>
          <p:nvPr>
            <p:ph type="ftr" sz="quarter" idx="11"/>
          </p:nvPr>
        </p:nvSpPr>
        <p:spPr/>
        <p:txBody>
          <a:bodyPr/>
          <a:lstStyle>
            <a:lvl1pPr>
              <a:defRPr>
                <a:latin typeface="Arial" pitchFamily="34" charset="0"/>
              </a:defRPr>
            </a:lvl1pPr>
          </a:lstStyle>
          <a:p>
            <a:pPr>
              <a:defRPr/>
            </a:pPr>
            <a:endParaRPr lang="cs-CZ"/>
          </a:p>
        </p:txBody>
      </p:sp>
      <p:sp>
        <p:nvSpPr>
          <p:cNvPr id="7" name="Zástupný symbol pro číslo snímku 6"/>
          <p:cNvSpPr>
            <a:spLocks noGrp="1"/>
          </p:cNvSpPr>
          <p:nvPr>
            <p:ph type="sldNum" sz="quarter" idx="12"/>
          </p:nvPr>
        </p:nvSpPr>
        <p:spPr/>
        <p:txBody>
          <a:bodyPr/>
          <a:lstStyle>
            <a:lvl1pPr>
              <a:defRPr>
                <a:latin typeface="Arial" pitchFamily="34" charset="0"/>
              </a:defRPr>
            </a:lvl1pPr>
          </a:lstStyle>
          <a:p>
            <a:pPr>
              <a:defRPr/>
            </a:pPr>
            <a:fld id="{AEEB061D-4FE4-4162-97DE-33B1E2857CD2}" type="slidenum">
              <a:rPr lang="cs-CZ"/>
              <a:pPr>
                <a:defRPr/>
              </a:pPr>
              <a:t>‹#›</a:t>
            </a:fld>
            <a:endParaRPr lang="cs-CZ"/>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4"/>
          <p:cNvSpPr>
            <a:spLocks noGrp="1"/>
          </p:cNvSpPr>
          <p:nvPr>
            <p:ph type="dt" sz="half" idx="10"/>
          </p:nvPr>
        </p:nvSpPr>
        <p:spPr/>
        <p:txBody>
          <a:bodyPr/>
          <a:lstStyle>
            <a:lvl1pPr>
              <a:defRPr>
                <a:latin typeface="Arial" pitchFamily="34" charset="0"/>
              </a:defRPr>
            </a:lvl1pPr>
          </a:lstStyle>
          <a:p>
            <a:pPr>
              <a:defRPr/>
            </a:pPr>
            <a:endParaRPr lang="cs-CZ"/>
          </a:p>
        </p:txBody>
      </p:sp>
      <p:sp>
        <p:nvSpPr>
          <p:cNvPr id="6" name="Zástupný symbol pro zápatí 5"/>
          <p:cNvSpPr>
            <a:spLocks noGrp="1"/>
          </p:cNvSpPr>
          <p:nvPr>
            <p:ph type="ftr" sz="quarter" idx="11"/>
          </p:nvPr>
        </p:nvSpPr>
        <p:spPr/>
        <p:txBody>
          <a:bodyPr/>
          <a:lstStyle>
            <a:lvl1pPr>
              <a:defRPr>
                <a:latin typeface="Arial" pitchFamily="34" charset="0"/>
              </a:defRPr>
            </a:lvl1pPr>
          </a:lstStyle>
          <a:p>
            <a:pPr>
              <a:defRPr/>
            </a:pPr>
            <a:endParaRPr lang="cs-CZ"/>
          </a:p>
        </p:txBody>
      </p:sp>
      <p:sp>
        <p:nvSpPr>
          <p:cNvPr id="7" name="Zástupný symbol pro číslo snímku 6"/>
          <p:cNvSpPr>
            <a:spLocks noGrp="1"/>
          </p:cNvSpPr>
          <p:nvPr>
            <p:ph type="sldNum" sz="quarter" idx="12"/>
          </p:nvPr>
        </p:nvSpPr>
        <p:spPr/>
        <p:txBody>
          <a:bodyPr/>
          <a:lstStyle>
            <a:lvl1pPr>
              <a:defRPr>
                <a:latin typeface="Arial" pitchFamily="34" charset="0"/>
              </a:defRPr>
            </a:lvl1pPr>
          </a:lstStyle>
          <a:p>
            <a:pPr>
              <a:defRPr/>
            </a:pPr>
            <a:fld id="{1AB1A85B-05B7-4905-B8FA-23A2DCEF2B1C}" type="slidenum">
              <a:rPr lang="cs-CZ"/>
              <a:pPr>
                <a:defRPr/>
              </a:pPr>
              <a:t>‹#›</a:t>
            </a:fld>
            <a:endParaRPr lang="cs-CZ"/>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lvl1pPr>
              <a:defRPr>
                <a:latin typeface="Arial" pitchFamily="34" charset="0"/>
              </a:defRPr>
            </a:lvl1pPr>
          </a:lstStyle>
          <a:p>
            <a:pPr>
              <a:defRPr/>
            </a:pPr>
            <a:endParaRPr lang="cs-CZ"/>
          </a:p>
        </p:txBody>
      </p:sp>
      <p:sp>
        <p:nvSpPr>
          <p:cNvPr id="5" name="Zástupný symbol pro zápatí 4"/>
          <p:cNvSpPr>
            <a:spLocks noGrp="1"/>
          </p:cNvSpPr>
          <p:nvPr>
            <p:ph type="ftr" sz="quarter" idx="11"/>
          </p:nvPr>
        </p:nvSpPr>
        <p:spPr/>
        <p:txBody>
          <a:bodyPr/>
          <a:lstStyle>
            <a:lvl1pPr>
              <a:defRPr>
                <a:latin typeface="Arial" pitchFamily="34" charset="0"/>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atin typeface="Arial" pitchFamily="34" charset="0"/>
              </a:defRPr>
            </a:lvl1pPr>
          </a:lstStyle>
          <a:p>
            <a:pPr>
              <a:defRPr/>
            </a:pPr>
            <a:fld id="{72B5C0A7-CF08-41BD-8356-6059ADB357C4}" type="slidenum">
              <a:rPr lang="cs-CZ"/>
              <a:pPr>
                <a:defRPr/>
              </a:pPr>
              <a:t>‹#›</a:t>
            </a:fld>
            <a:endParaRPr lang="cs-CZ"/>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515100" y="609600"/>
            <a:ext cx="1943100" cy="5486400"/>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685800" y="609600"/>
            <a:ext cx="5676900" cy="5486400"/>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lvl1pPr>
              <a:defRPr>
                <a:latin typeface="Arial" pitchFamily="34" charset="0"/>
              </a:defRPr>
            </a:lvl1pPr>
          </a:lstStyle>
          <a:p>
            <a:pPr>
              <a:defRPr/>
            </a:pPr>
            <a:endParaRPr lang="cs-CZ"/>
          </a:p>
        </p:txBody>
      </p:sp>
      <p:sp>
        <p:nvSpPr>
          <p:cNvPr id="5" name="Zástupný symbol pro zápatí 4"/>
          <p:cNvSpPr>
            <a:spLocks noGrp="1"/>
          </p:cNvSpPr>
          <p:nvPr>
            <p:ph type="ftr" sz="quarter" idx="11"/>
          </p:nvPr>
        </p:nvSpPr>
        <p:spPr/>
        <p:txBody>
          <a:bodyPr/>
          <a:lstStyle>
            <a:lvl1pPr>
              <a:defRPr>
                <a:latin typeface="Arial" pitchFamily="34" charset="0"/>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atin typeface="Arial" pitchFamily="34" charset="0"/>
              </a:defRPr>
            </a:lvl1pPr>
          </a:lstStyle>
          <a:p>
            <a:pPr>
              <a:defRPr/>
            </a:pPr>
            <a:fld id="{E1E140C1-6695-471C-A2C4-2BBA1C2225DB}" type="slidenum">
              <a:rPr lang="cs-CZ"/>
              <a:pPr>
                <a:defRPr/>
              </a:pPr>
              <a:t>‹#›</a:t>
            </a:fld>
            <a:endParaRPr lang="cs-CZ"/>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Klepnutím lze upravit styl předlohy podnadpisů.</a:t>
            </a:r>
          </a:p>
        </p:txBody>
      </p:sp>
      <p:sp>
        <p:nvSpPr>
          <p:cNvPr id="4" name="Rectangle 4"/>
          <p:cNvSpPr>
            <a:spLocks noGrp="1" noChangeArrowheads="1"/>
          </p:cNvSpPr>
          <p:nvPr>
            <p:ph type="dt" sz="half" idx="10"/>
          </p:nvPr>
        </p:nvSpPr>
        <p:spPr/>
        <p:txBody>
          <a:bodyPr/>
          <a:lstStyle>
            <a:lvl1pPr>
              <a:defRPr>
                <a:latin typeface="Arial" pitchFamily="34" charset="0"/>
              </a:defRPr>
            </a:lvl1pPr>
          </a:lstStyle>
          <a:p>
            <a:pPr>
              <a:defRPr/>
            </a:pPr>
            <a:endParaRPr lang="cs-CZ"/>
          </a:p>
        </p:txBody>
      </p:sp>
      <p:sp>
        <p:nvSpPr>
          <p:cNvPr id="5" name="Rectangle 5"/>
          <p:cNvSpPr>
            <a:spLocks noGrp="1" noChangeArrowheads="1"/>
          </p:cNvSpPr>
          <p:nvPr>
            <p:ph type="ftr" sz="quarter" idx="11"/>
          </p:nvPr>
        </p:nvSpPr>
        <p:spPr/>
        <p:txBody>
          <a:bodyPr/>
          <a:lstStyle>
            <a:lvl1pPr>
              <a:defRPr>
                <a:latin typeface="Arial" pitchFamily="34" charset="0"/>
              </a:defRPr>
            </a:lvl1pPr>
          </a:lstStyle>
          <a:p>
            <a:pPr>
              <a:defRPr/>
            </a:pPr>
            <a:endParaRPr lang="cs-CZ"/>
          </a:p>
        </p:txBody>
      </p:sp>
      <p:sp>
        <p:nvSpPr>
          <p:cNvPr id="6" name="Rectangle 6"/>
          <p:cNvSpPr>
            <a:spLocks noGrp="1" noChangeArrowheads="1"/>
          </p:cNvSpPr>
          <p:nvPr>
            <p:ph type="sldNum" sz="quarter" idx="12"/>
          </p:nvPr>
        </p:nvSpPr>
        <p:spPr/>
        <p:txBody>
          <a:bodyPr/>
          <a:lstStyle>
            <a:lvl1pPr>
              <a:defRPr>
                <a:latin typeface="Arial" pitchFamily="34" charset="0"/>
              </a:defRPr>
            </a:lvl1pPr>
          </a:lstStyle>
          <a:p>
            <a:pPr>
              <a:defRPr/>
            </a:pPr>
            <a:fld id="{A3F7E87C-77F1-4C52-91E5-2856D07BDADD}" type="slidenum">
              <a:rPr lang="cs-CZ"/>
              <a:pPr>
                <a:defRPr/>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3"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FA88D47D-A686-41AD-B482-4D495C6DFEA1}" type="slidenum">
              <a:rPr lang="cs-CZ"/>
              <a:pPr>
                <a:defRPr/>
              </a:pPr>
              <a:t>‹#›</a:t>
            </a:fld>
            <a:endParaRPr lang="cs-CZ"/>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p:txBody>
          <a:bodyPr/>
          <a:lstStyle>
            <a:lvl1pPr>
              <a:defRPr>
                <a:latin typeface="Arial" pitchFamily="34" charset="0"/>
              </a:defRPr>
            </a:lvl1pPr>
          </a:lstStyle>
          <a:p>
            <a:pPr>
              <a:defRPr/>
            </a:pPr>
            <a:endParaRPr lang="cs-CZ"/>
          </a:p>
        </p:txBody>
      </p:sp>
      <p:sp>
        <p:nvSpPr>
          <p:cNvPr id="5" name="Rectangle 5"/>
          <p:cNvSpPr>
            <a:spLocks noGrp="1" noChangeArrowheads="1"/>
          </p:cNvSpPr>
          <p:nvPr>
            <p:ph type="ftr" sz="quarter" idx="11"/>
          </p:nvPr>
        </p:nvSpPr>
        <p:spPr/>
        <p:txBody>
          <a:bodyPr/>
          <a:lstStyle>
            <a:lvl1pPr>
              <a:defRPr>
                <a:latin typeface="Arial" pitchFamily="34" charset="0"/>
              </a:defRPr>
            </a:lvl1pPr>
          </a:lstStyle>
          <a:p>
            <a:pPr>
              <a:defRPr/>
            </a:pPr>
            <a:endParaRPr lang="cs-CZ"/>
          </a:p>
        </p:txBody>
      </p:sp>
      <p:sp>
        <p:nvSpPr>
          <p:cNvPr id="6" name="Rectangle 6"/>
          <p:cNvSpPr>
            <a:spLocks noGrp="1" noChangeArrowheads="1"/>
          </p:cNvSpPr>
          <p:nvPr>
            <p:ph type="sldNum" sz="quarter" idx="12"/>
          </p:nvPr>
        </p:nvSpPr>
        <p:spPr/>
        <p:txBody>
          <a:bodyPr/>
          <a:lstStyle>
            <a:lvl1pPr>
              <a:defRPr>
                <a:latin typeface="Arial" pitchFamily="34" charset="0"/>
              </a:defRPr>
            </a:lvl1pPr>
          </a:lstStyle>
          <a:p>
            <a:pPr>
              <a:defRPr/>
            </a:pPr>
            <a:fld id="{803E1C85-EB3F-4DB1-8614-6CBF8D23682F}" type="slidenum">
              <a:rPr lang="cs-CZ"/>
              <a:pPr>
                <a:defRPr/>
              </a:pPr>
              <a:t>‹#›</a:t>
            </a:fld>
            <a:endParaRPr lang="cs-CZ"/>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4"/>
          <p:cNvSpPr>
            <a:spLocks noGrp="1" noChangeArrowheads="1"/>
          </p:cNvSpPr>
          <p:nvPr>
            <p:ph type="dt" sz="half" idx="10"/>
          </p:nvPr>
        </p:nvSpPr>
        <p:spPr/>
        <p:txBody>
          <a:bodyPr/>
          <a:lstStyle>
            <a:lvl1pPr>
              <a:defRPr>
                <a:latin typeface="Arial" pitchFamily="34" charset="0"/>
              </a:defRPr>
            </a:lvl1pPr>
          </a:lstStyle>
          <a:p>
            <a:pPr>
              <a:defRPr/>
            </a:pPr>
            <a:endParaRPr lang="cs-CZ"/>
          </a:p>
        </p:txBody>
      </p:sp>
      <p:sp>
        <p:nvSpPr>
          <p:cNvPr id="5" name="Rectangle 5"/>
          <p:cNvSpPr>
            <a:spLocks noGrp="1" noChangeArrowheads="1"/>
          </p:cNvSpPr>
          <p:nvPr>
            <p:ph type="ftr" sz="quarter" idx="11"/>
          </p:nvPr>
        </p:nvSpPr>
        <p:spPr/>
        <p:txBody>
          <a:bodyPr/>
          <a:lstStyle>
            <a:lvl1pPr>
              <a:defRPr>
                <a:latin typeface="Arial" pitchFamily="34" charset="0"/>
              </a:defRPr>
            </a:lvl1pPr>
          </a:lstStyle>
          <a:p>
            <a:pPr>
              <a:defRPr/>
            </a:pPr>
            <a:endParaRPr lang="cs-CZ"/>
          </a:p>
        </p:txBody>
      </p:sp>
      <p:sp>
        <p:nvSpPr>
          <p:cNvPr id="6" name="Rectangle 6"/>
          <p:cNvSpPr>
            <a:spLocks noGrp="1" noChangeArrowheads="1"/>
          </p:cNvSpPr>
          <p:nvPr>
            <p:ph type="sldNum" sz="quarter" idx="12"/>
          </p:nvPr>
        </p:nvSpPr>
        <p:spPr/>
        <p:txBody>
          <a:bodyPr/>
          <a:lstStyle>
            <a:lvl1pPr>
              <a:defRPr>
                <a:latin typeface="Arial" pitchFamily="34" charset="0"/>
              </a:defRPr>
            </a:lvl1pPr>
          </a:lstStyle>
          <a:p>
            <a:pPr>
              <a:defRPr/>
            </a:pPr>
            <a:fld id="{42F6D52F-432D-4758-A32E-D550C738B7E8}" type="slidenum">
              <a:rPr lang="cs-CZ"/>
              <a:pPr>
                <a:defRPr/>
              </a:pPr>
              <a:t>‹#›</a:t>
            </a:fld>
            <a:endParaRPr lang="cs-CZ"/>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p:cNvSpPr>
            <a:spLocks noGrp="1" noChangeArrowheads="1"/>
          </p:cNvSpPr>
          <p:nvPr>
            <p:ph type="dt" sz="half" idx="10"/>
          </p:nvPr>
        </p:nvSpPr>
        <p:spPr/>
        <p:txBody>
          <a:bodyPr/>
          <a:lstStyle>
            <a:lvl1pPr>
              <a:defRPr>
                <a:latin typeface="Arial" pitchFamily="34" charset="0"/>
              </a:defRPr>
            </a:lvl1pPr>
          </a:lstStyle>
          <a:p>
            <a:pPr>
              <a:defRPr/>
            </a:pPr>
            <a:endParaRPr lang="cs-CZ"/>
          </a:p>
        </p:txBody>
      </p:sp>
      <p:sp>
        <p:nvSpPr>
          <p:cNvPr id="6" name="Rectangle 5"/>
          <p:cNvSpPr>
            <a:spLocks noGrp="1" noChangeArrowheads="1"/>
          </p:cNvSpPr>
          <p:nvPr>
            <p:ph type="ftr" sz="quarter" idx="11"/>
          </p:nvPr>
        </p:nvSpPr>
        <p:spPr/>
        <p:txBody>
          <a:bodyPr/>
          <a:lstStyle>
            <a:lvl1pPr>
              <a:defRPr>
                <a:latin typeface="Arial" pitchFamily="34" charset="0"/>
              </a:defRPr>
            </a:lvl1pPr>
          </a:lstStyle>
          <a:p>
            <a:pPr>
              <a:defRPr/>
            </a:pPr>
            <a:endParaRPr lang="cs-CZ"/>
          </a:p>
        </p:txBody>
      </p:sp>
      <p:sp>
        <p:nvSpPr>
          <p:cNvPr id="7" name="Rectangle 6"/>
          <p:cNvSpPr>
            <a:spLocks noGrp="1" noChangeArrowheads="1"/>
          </p:cNvSpPr>
          <p:nvPr>
            <p:ph type="sldNum" sz="quarter" idx="12"/>
          </p:nvPr>
        </p:nvSpPr>
        <p:spPr/>
        <p:txBody>
          <a:bodyPr/>
          <a:lstStyle>
            <a:lvl1pPr>
              <a:defRPr>
                <a:latin typeface="Arial" pitchFamily="34" charset="0"/>
              </a:defRPr>
            </a:lvl1pPr>
          </a:lstStyle>
          <a:p>
            <a:pPr>
              <a:defRPr/>
            </a:pPr>
            <a:fld id="{4C6C4A26-95E0-4A70-B24C-7E40B5573C1E}" type="slidenum">
              <a:rPr lang="cs-CZ"/>
              <a:pPr>
                <a:defRPr/>
              </a:pPr>
              <a:t>‹#›</a:t>
            </a:fld>
            <a:endParaRPr lang="cs-CZ"/>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p:cNvSpPr>
            <a:spLocks noGrp="1" noChangeArrowheads="1"/>
          </p:cNvSpPr>
          <p:nvPr>
            <p:ph type="dt" sz="half" idx="10"/>
          </p:nvPr>
        </p:nvSpPr>
        <p:spPr/>
        <p:txBody>
          <a:bodyPr/>
          <a:lstStyle>
            <a:lvl1pPr>
              <a:defRPr>
                <a:latin typeface="Arial" pitchFamily="34" charset="0"/>
              </a:defRPr>
            </a:lvl1pPr>
          </a:lstStyle>
          <a:p>
            <a:pPr>
              <a:defRPr/>
            </a:pPr>
            <a:endParaRPr lang="cs-CZ"/>
          </a:p>
        </p:txBody>
      </p:sp>
      <p:sp>
        <p:nvSpPr>
          <p:cNvPr id="8" name="Rectangle 5"/>
          <p:cNvSpPr>
            <a:spLocks noGrp="1" noChangeArrowheads="1"/>
          </p:cNvSpPr>
          <p:nvPr>
            <p:ph type="ftr" sz="quarter" idx="11"/>
          </p:nvPr>
        </p:nvSpPr>
        <p:spPr/>
        <p:txBody>
          <a:bodyPr/>
          <a:lstStyle>
            <a:lvl1pPr>
              <a:defRPr>
                <a:latin typeface="Arial" pitchFamily="34" charset="0"/>
              </a:defRPr>
            </a:lvl1pPr>
          </a:lstStyle>
          <a:p>
            <a:pPr>
              <a:defRPr/>
            </a:pPr>
            <a:endParaRPr lang="cs-CZ"/>
          </a:p>
        </p:txBody>
      </p:sp>
      <p:sp>
        <p:nvSpPr>
          <p:cNvPr id="9" name="Rectangle 6"/>
          <p:cNvSpPr>
            <a:spLocks noGrp="1" noChangeArrowheads="1"/>
          </p:cNvSpPr>
          <p:nvPr>
            <p:ph type="sldNum" sz="quarter" idx="12"/>
          </p:nvPr>
        </p:nvSpPr>
        <p:spPr/>
        <p:txBody>
          <a:bodyPr/>
          <a:lstStyle>
            <a:lvl1pPr>
              <a:defRPr>
                <a:latin typeface="Arial" pitchFamily="34" charset="0"/>
              </a:defRPr>
            </a:lvl1pPr>
          </a:lstStyle>
          <a:p>
            <a:pPr>
              <a:defRPr/>
            </a:pPr>
            <a:fld id="{AEC57CDC-92D3-461A-9349-CEC5B81066B2}" type="slidenum">
              <a:rPr lang="cs-CZ"/>
              <a:pPr>
                <a:defRPr/>
              </a:pPr>
              <a:t>‹#›</a:t>
            </a:fld>
            <a:endParaRPr lang="cs-CZ"/>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4"/>
          <p:cNvSpPr>
            <a:spLocks noGrp="1" noChangeArrowheads="1"/>
          </p:cNvSpPr>
          <p:nvPr>
            <p:ph type="dt" sz="half" idx="10"/>
          </p:nvPr>
        </p:nvSpPr>
        <p:spPr/>
        <p:txBody>
          <a:bodyPr/>
          <a:lstStyle>
            <a:lvl1pPr>
              <a:defRPr>
                <a:latin typeface="Arial" pitchFamily="34" charset="0"/>
              </a:defRPr>
            </a:lvl1pPr>
          </a:lstStyle>
          <a:p>
            <a:pPr>
              <a:defRPr/>
            </a:pPr>
            <a:endParaRPr lang="cs-CZ"/>
          </a:p>
        </p:txBody>
      </p:sp>
      <p:sp>
        <p:nvSpPr>
          <p:cNvPr id="4" name="Rectangle 5"/>
          <p:cNvSpPr>
            <a:spLocks noGrp="1" noChangeArrowheads="1"/>
          </p:cNvSpPr>
          <p:nvPr>
            <p:ph type="ftr" sz="quarter" idx="11"/>
          </p:nvPr>
        </p:nvSpPr>
        <p:spPr/>
        <p:txBody>
          <a:bodyPr/>
          <a:lstStyle>
            <a:lvl1pPr>
              <a:defRPr>
                <a:latin typeface="Arial" pitchFamily="34" charset="0"/>
              </a:defRPr>
            </a:lvl1pPr>
          </a:lstStyle>
          <a:p>
            <a:pPr>
              <a:defRPr/>
            </a:pPr>
            <a:endParaRPr lang="cs-CZ"/>
          </a:p>
        </p:txBody>
      </p:sp>
      <p:sp>
        <p:nvSpPr>
          <p:cNvPr id="5" name="Rectangle 6"/>
          <p:cNvSpPr>
            <a:spLocks noGrp="1" noChangeArrowheads="1"/>
          </p:cNvSpPr>
          <p:nvPr>
            <p:ph type="sldNum" sz="quarter" idx="12"/>
          </p:nvPr>
        </p:nvSpPr>
        <p:spPr/>
        <p:txBody>
          <a:bodyPr/>
          <a:lstStyle>
            <a:lvl1pPr>
              <a:defRPr>
                <a:latin typeface="Arial" pitchFamily="34" charset="0"/>
              </a:defRPr>
            </a:lvl1pPr>
          </a:lstStyle>
          <a:p>
            <a:pPr>
              <a:defRPr/>
            </a:pPr>
            <a:fld id="{A5FBD59B-5454-45D6-82C7-D54F26E2C8D7}" type="slidenum">
              <a:rPr lang="cs-CZ"/>
              <a:pPr>
                <a:defRPr/>
              </a:pPr>
              <a:t>‹#›</a:t>
            </a:fld>
            <a:endParaRPr lang="cs-CZ"/>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pitchFamily="34" charset="0"/>
              </a:defRPr>
            </a:lvl1pPr>
          </a:lstStyle>
          <a:p>
            <a:pPr>
              <a:defRPr/>
            </a:pPr>
            <a:endParaRPr lang="cs-CZ"/>
          </a:p>
        </p:txBody>
      </p:sp>
      <p:sp>
        <p:nvSpPr>
          <p:cNvPr id="3" name="Rectangle 5"/>
          <p:cNvSpPr>
            <a:spLocks noGrp="1" noChangeArrowheads="1"/>
          </p:cNvSpPr>
          <p:nvPr>
            <p:ph type="ftr" sz="quarter" idx="11"/>
          </p:nvPr>
        </p:nvSpPr>
        <p:spPr/>
        <p:txBody>
          <a:bodyPr/>
          <a:lstStyle>
            <a:lvl1pPr>
              <a:defRPr>
                <a:latin typeface="Arial" pitchFamily="34" charset="0"/>
              </a:defRPr>
            </a:lvl1pPr>
          </a:lstStyle>
          <a:p>
            <a:pPr>
              <a:defRPr/>
            </a:pPr>
            <a:endParaRPr lang="cs-CZ"/>
          </a:p>
        </p:txBody>
      </p:sp>
      <p:sp>
        <p:nvSpPr>
          <p:cNvPr id="4" name="Rectangle 6"/>
          <p:cNvSpPr>
            <a:spLocks noGrp="1" noChangeArrowheads="1"/>
          </p:cNvSpPr>
          <p:nvPr>
            <p:ph type="sldNum" sz="quarter" idx="12"/>
          </p:nvPr>
        </p:nvSpPr>
        <p:spPr/>
        <p:txBody>
          <a:bodyPr/>
          <a:lstStyle>
            <a:lvl1pPr>
              <a:defRPr>
                <a:latin typeface="Arial" pitchFamily="34" charset="0"/>
              </a:defRPr>
            </a:lvl1pPr>
          </a:lstStyle>
          <a:p>
            <a:pPr>
              <a:defRPr/>
            </a:pPr>
            <a:fld id="{A8FEEF0F-9351-498E-A608-46A0EAD5CE12}" type="slidenum">
              <a:rPr lang="cs-CZ"/>
              <a:pPr>
                <a:defRPr/>
              </a:pPr>
              <a:t>‹#›</a:t>
            </a:fld>
            <a:endParaRPr lang="cs-CZ"/>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p:txBody>
          <a:bodyPr/>
          <a:lstStyle>
            <a:lvl1pPr>
              <a:defRPr>
                <a:latin typeface="Arial" pitchFamily="34" charset="0"/>
              </a:defRPr>
            </a:lvl1pPr>
          </a:lstStyle>
          <a:p>
            <a:pPr>
              <a:defRPr/>
            </a:pPr>
            <a:endParaRPr lang="cs-CZ"/>
          </a:p>
        </p:txBody>
      </p:sp>
      <p:sp>
        <p:nvSpPr>
          <p:cNvPr id="6" name="Rectangle 5"/>
          <p:cNvSpPr>
            <a:spLocks noGrp="1" noChangeArrowheads="1"/>
          </p:cNvSpPr>
          <p:nvPr>
            <p:ph type="ftr" sz="quarter" idx="11"/>
          </p:nvPr>
        </p:nvSpPr>
        <p:spPr/>
        <p:txBody>
          <a:bodyPr/>
          <a:lstStyle>
            <a:lvl1pPr>
              <a:defRPr>
                <a:latin typeface="Arial" pitchFamily="34" charset="0"/>
              </a:defRPr>
            </a:lvl1pPr>
          </a:lstStyle>
          <a:p>
            <a:pPr>
              <a:defRPr/>
            </a:pPr>
            <a:endParaRPr lang="cs-CZ"/>
          </a:p>
        </p:txBody>
      </p:sp>
      <p:sp>
        <p:nvSpPr>
          <p:cNvPr id="7" name="Rectangle 6"/>
          <p:cNvSpPr>
            <a:spLocks noGrp="1" noChangeArrowheads="1"/>
          </p:cNvSpPr>
          <p:nvPr>
            <p:ph type="sldNum" sz="quarter" idx="12"/>
          </p:nvPr>
        </p:nvSpPr>
        <p:spPr/>
        <p:txBody>
          <a:bodyPr/>
          <a:lstStyle>
            <a:lvl1pPr>
              <a:defRPr>
                <a:latin typeface="Arial" pitchFamily="34" charset="0"/>
              </a:defRPr>
            </a:lvl1pPr>
          </a:lstStyle>
          <a:p>
            <a:pPr>
              <a:defRPr/>
            </a:pPr>
            <a:fld id="{EE4A6A3E-21C7-42DB-A48F-4F7286D34B98}" type="slidenum">
              <a:rPr lang="cs-CZ"/>
              <a:pPr>
                <a:defRPr/>
              </a:pPr>
              <a:t>‹#›</a:t>
            </a:fld>
            <a:endParaRPr lang="cs-CZ"/>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p:txBody>
          <a:bodyPr/>
          <a:lstStyle>
            <a:lvl1pPr>
              <a:defRPr>
                <a:latin typeface="Arial" pitchFamily="34" charset="0"/>
              </a:defRPr>
            </a:lvl1pPr>
          </a:lstStyle>
          <a:p>
            <a:pPr>
              <a:defRPr/>
            </a:pPr>
            <a:endParaRPr lang="cs-CZ"/>
          </a:p>
        </p:txBody>
      </p:sp>
      <p:sp>
        <p:nvSpPr>
          <p:cNvPr id="6" name="Rectangle 5"/>
          <p:cNvSpPr>
            <a:spLocks noGrp="1" noChangeArrowheads="1"/>
          </p:cNvSpPr>
          <p:nvPr>
            <p:ph type="ftr" sz="quarter" idx="11"/>
          </p:nvPr>
        </p:nvSpPr>
        <p:spPr/>
        <p:txBody>
          <a:bodyPr/>
          <a:lstStyle>
            <a:lvl1pPr>
              <a:defRPr>
                <a:latin typeface="Arial" pitchFamily="34" charset="0"/>
              </a:defRPr>
            </a:lvl1pPr>
          </a:lstStyle>
          <a:p>
            <a:pPr>
              <a:defRPr/>
            </a:pPr>
            <a:endParaRPr lang="cs-CZ"/>
          </a:p>
        </p:txBody>
      </p:sp>
      <p:sp>
        <p:nvSpPr>
          <p:cNvPr id="7" name="Rectangle 6"/>
          <p:cNvSpPr>
            <a:spLocks noGrp="1" noChangeArrowheads="1"/>
          </p:cNvSpPr>
          <p:nvPr>
            <p:ph type="sldNum" sz="quarter" idx="12"/>
          </p:nvPr>
        </p:nvSpPr>
        <p:spPr/>
        <p:txBody>
          <a:bodyPr/>
          <a:lstStyle>
            <a:lvl1pPr>
              <a:defRPr>
                <a:latin typeface="Arial" pitchFamily="34" charset="0"/>
              </a:defRPr>
            </a:lvl1pPr>
          </a:lstStyle>
          <a:p>
            <a:pPr>
              <a:defRPr/>
            </a:pPr>
            <a:fld id="{0996FA34-87EC-4892-9F3D-CB529544B6A4}" type="slidenum">
              <a:rPr lang="cs-CZ"/>
              <a:pPr>
                <a:defRPr/>
              </a:pPr>
              <a:t>‹#›</a:t>
            </a:fld>
            <a:endParaRPr lang="cs-CZ"/>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p:txBody>
          <a:bodyPr/>
          <a:lstStyle>
            <a:lvl1pPr>
              <a:defRPr>
                <a:latin typeface="Arial" pitchFamily="34" charset="0"/>
              </a:defRPr>
            </a:lvl1pPr>
          </a:lstStyle>
          <a:p>
            <a:pPr>
              <a:defRPr/>
            </a:pPr>
            <a:endParaRPr lang="cs-CZ"/>
          </a:p>
        </p:txBody>
      </p:sp>
      <p:sp>
        <p:nvSpPr>
          <p:cNvPr id="5" name="Rectangle 5"/>
          <p:cNvSpPr>
            <a:spLocks noGrp="1" noChangeArrowheads="1"/>
          </p:cNvSpPr>
          <p:nvPr>
            <p:ph type="ftr" sz="quarter" idx="11"/>
          </p:nvPr>
        </p:nvSpPr>
        <p:spPr/>
        <p:txBody>
          <a:bodyPr/>
          <a:lstStyle>
            <a:lvl1pPr>
              <a:defRPr>
                <a:latin typeface="Arial" pitchFamily="34" charset="0"/>
              </a:defRPr>
            </a:lvl1pPr>
          </a:lstStyle>
          <a:p>
            <a:pPr>
              <a:defRPr/>
            </a:pPr>
            <a:endParaRPr lang="cs-CZ"/>
          </a:p>
        </p:txBody>
      </p:sp>
      <p:sp>
        <p:nvSpPr>
          <p:cNvPr id="6" name="Rectangle 6"/>
          <p:cNvSpPr>
            <a:spLocks noGrp="1" noChangeArrowheads="1"/>
          </p:cNvSpPr>
          <p:nvPr>
            <p:ph type="sldNum" sz="quarter" idx="12"/>
          </p:nvPr>
        </p:nvSpPr>
        <p:spPr/>
        <p:txBody>
          <a:bodyPr/>
          <a:lstStyle>
            <a:lvl1pPr>
              <a:defRPr>
                <a:latin typeface="Arial" pitchFamily="34" charset="0"/>
              </a:defRPr>
            </a:lvl1pPr>
          </a:lstStyle>
          <a:p>
            <a:pPr>
              <a:defRPr/>
            </a:pPr>
            <a:fld id="{8636D953-F69D-46AA-AC66-507F51F318ED}" type="slidenum">
              <a:rPr lang="cs-CZ"/>
              <a:pPr>
                <a:defRPr/>
              </a:pPr>
              <a:t>‹#›</a:t>
            </a:fld>
            <a:endParaRPr lang="cs-CZ"/>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515100" y="609600"/>
            <a:ext cx="1943100" cy="5486400"/>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685800" y="609600"/>
            <a:ext cx="5676900" cy="5486400"/>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p:txBody>
          <a:bodyPr/>
          <a:lstStyle>
            <a:lvl1pPr>
              <a:defRPr>
                <a:latin typeface="Arial" pitchFamily="34" charset="0"/>
              </a:defRPr>
            </a:lvl1pPr>
          </a:lstStyle>
          <a:p>
            <a:pPr>
              <a:defRPr/>
            </a:pPr>
            <a:endParaRPr lang="cs-CZ"/>
          </a:p>
        </p:txBody>
      </p:sp>
      <p:sp>
        <p:nvSpPr>
          <p:cNvPr id="5" name="Rectangle 5"/>
          <p:cNvSpPr>
            <a:spLocks noGrp="1" noChangeArrowheads="1"/>
          </p:cNvSpPr>
          <p:nvPr>
            <p:ph type="ftr" sz="quarter" idx="11"/>
          </p:nvPr>
        </p:nvSpPr>
        <p:spPr/>
        <p:txBody>
          <a:bodyPr/>
          <a:lstStyle>
            <a:lvl1pPr>
              <a:defRPr>
                <a:latin typeface="Arial" pitchFamily="34" charset="0"/>
              </a:defRPr>
            </a:lvl1pPr>
          </a:lstStyle>
          <a:p>
            <a:pPr>
              <a:defRPr/>
            </a:pPr>
            <a:endParaRPr lang="cs-CZ"/>
          </a:p>
        </p:txBody>
      </p:sp>
      <p:sp>
        <p:nvSpPr>
          <p:cNvPr id="6" name="Rectangle 6"/>
          <p:cNvSpPr>
            <a:spLocks noGrp="1" noChangeArrowheads="1"/>
          </p:cNvSpPr>
          <p:nvPr>
            <p:ph type="sldNum" sz="quarter" idx="12"/>
          </p:nvPr>
        </p:nvSpPr>
        <p:spPr/>
        <p:txBody>
          <a:bodyPr/>
          <a:lstStyle>
            <a:lvl1pPr>
              <a:defRPr>
                <a:latin typeface="Arial" pitchFamily="34" charset="0"/>
              </a:defRPr>
            </a:lvl1pPr>
          </a:lstStyle>
          <a:p>
            <a:pPr>
              <a:defRPr/>
            </a:pPr>
            <a:fld id="{C6633541-B7D7-4099-8457-64A6C24279FA}" type="slidenum">
              <a:rPr lang="cs-CZ"/>
              <a:pPr>
                <a:defRPr/>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4CED0E1D-F1A0-472D-9AAD-A0F98C8A8577}" type="slidenum">
              <a:rPr lang="cs-CZ"/>
              <a:pPr>
                <a:defRPr/>
              </a:pPr>
              <a:t>‹#›</a:t>
            </a:fld>
            <a:endParaRPr lang="cs-CZ"/>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Klepnutím lze upravit styl předlohy podnadpisů.</a:t>
            </a:r>
          </a:p>
        </p:txBody>
      </p:sp>
      <p:sp>
        <p:nvSpPr>
          <p:cNvPr id="4" name="Rectangle 4"/>
          <p:cNvSpPr>
            <a:spLocks noGrp="1" noChangeArrowheads="1"/>
          </p:cNvSpPr>
          <p:nvPr>
            <p:ph type="dt" sz="half" idx="10"/>
          </p:nvPr>
        </p:nvSpPr>
        <p:spPr/>
        <p:txBody>
          <a:bodyPr/>
          <a:lstStyle>
            <a:lvl1pPr>
              <a:defRPr>
                <a:latin typeface="Arial" pitchFamily="34" charset="0"/>
              </a:defRPr>
            </a:lvl1pPr>
          </a:lstStyle>
          <a:p>
            <a:pPr>
              <a:defRPr/>
            </a:pPr>
            <a:endParaRPr lang="cs-CZ"/>
          </a:p>
        </p:txBody>
      </p:sp>
      <p:sp>
        <p:nvSpPr>
          <p:cNvPr id="5" name="Rectangle 5"/>
          <p:cNvSpPr>
            <a:spLocks noGrp="1" noChangeArrowheads="1"/>
          </p:cNvSpPr>
          <p:nvPr>
            <p:ph type="ftr" sz="quarter" idx="11"/>
          </p:nvPr>
        </p:nvSpPr>
        <p:spPr/>
        <p:txBody>
          <a:bodyPr/>
          <a:lstStyle>
            <a:lvl1pPr>
              <a:defRPr>
                <a:latin typeface="Arial" pitchFamily="34" charset="0"/>
              </a:defRPr>
            </a:lvl1pPr>
          </a:lstStyle>
          <a:p>
            <a:pPr>
              <a:defRPr/>
            </a:pPr>
            <a:endParaRPr lang="cs-CZ"/>
          </a:p>
        </p:txBody>
      </p:sp>
      <p:sp>
        <p:nvSpPr>
          <p:cNvPr id="6" name="Rectangle 6"/>
          <p:cNvSpPr>
            <a:spLocks noGrp="1" noChangeArrowheads="1"/>
          </p:cNvSpPr>
          <p:nvPr>
            <p:ph type="sldNum" sz="quarter" idx="12"/>
          </p:nvPr>
        </p:nvSpPr>
        <p:spPr/>
        <p:txBody>
          <a:bodyPr/>
          <a:lstStyle>
            <a:lvl1pPr>
              <a:defRPr>
                <a:latin typeface="Arial" pitchFamily="34" charset="0"/>
              </a:defRPr>
            </a:lvl1pPr>
          </a:lstStyle>
          <a:p>
            <a:pPr>
              <a:defRPr/>
            </a:pPr>
            <a:fld id="{F211D820-E998-4598-A35C-B87A85207E12}" type="slidenum">
              <a:rPr lang="cs-CZ"/>
              <a:pPr>
                <a:defRPr/>
              </a:pPr>
              <a:t>‹#›</a:t>
            </a:fld>
            <a:endParaRPr lang="cs-CZ"/>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p:txBody>
          <a:bodyPr/>
          <a:lstStyle>
            <a:lvl1pPr>
              <a:defRPr>
                <a:latin typeface="Arial" pitchFamily="34" charset="0"/>
              </a:defRPr>
            </a:lvl1pPr>
          </a:lstStyle>
          <a:p>
            <a:pPr>
              <a:defRPr/>
            </a:pPr>
            <a:endParaRPr lang="cs-CZ"/>
          </a:p>
        </p:txBody>
      </p:sp>
      <p:sp>
        <p:nvSpPr>
          <p:cNvPr id="5" name="Rectangle 5"/>
          <p:cNvSpPr>
            <a:spLocks noGrp="1" noChangeArrowheads="1"/>
          </p:cNvSpPr>
          <p:nvPr>
            <p:ph type="ftr" sz="quarter" idx="11"/>
          </p:nvPr>
        </p:nvSpPr>
        <p:spPr/>
        <p:txBody>
          <a:bodyPr/>
          <a:lstStyle>
            <a:lvl1pPr>
              <a:defRPr>
                <a:latin typeface="Arial" pitchFamily="34" charset="0"/>
              </a:defRPr>
            </a:lvl1pPr>
          </a:lstStyle>
          <a:p>
            <a:pPr>
              <a:defRPr/>
            </a:pPr>
            <a:endParaRPr lang="cs-CZ"/>
          </a:p>
        </p:txBody>
      </p:sp>
      <p:sp>
        <p:nvSpPr>
          <p:cNvPr id="6" name="Rectangle 6"/>
          <p:cNvSpPr>
            <a:spLocks noGrp="1" noChangeArrowheads="1"/>
          </p:cNvSpPr>
          <p:nvPr>
            <p:ph type="sldNum" sz="quarter" idx="12"/>
          </p:nvPr>
        </p:nvSpPr>
        <p:spPr/>
        <p:txBody>
          <a:bodyPr/>
          <a:lstStyle>
            <a:lvl1pPr>
              <a:defRPr>
                <a:latin typeface="Arial" pitchFamily="34" charset="0"/>
              </a:defRPr>
            </a:lvl1pPr>
          </a:lstStyle>
          <a:p>
            <a:pPr>
              <a:defRPr/>
            </a:pPr>
            <a:fld id="{8B903CF3-4A06-4316-9FF0-73865081D718}" type="slidenum">
              <a:rPr lang="cs-CZ"/>
              <a:pPr>
                <a:defRPr/>
              </a:pPr>
              <a:t>‹#›</a:t>
            </a:fld>
            <a:endParaRPr lang="cs-CZ"/>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4"/>
          <p:cNvSpPr>
            <a:spLocks noGrp="1" noChangeArrowheads="1"/>
          </p:cNvSpPr>
          <p:nvPr>
            <p:ph type="dt" sz="half" idx="10"/>
          </p:nvPr>
        </p:nvSpPr>
        <p:spPr/>
        <p:txBody>
          <a:bodyPr/>
          <a:lstStyle>
            <a:lvl1pPr>
              <a:defRPr>
                <a:latin typeface="Arial" pitchFamily="34" charset="0"/>
              </a:defRPr>
            </a:lvl1pPr>
          </a:lstStyle>
          <a:p>
            <a:pPr>
              <a:defRPr/>
            </a:pPr>
            <a:endParaRPr lang="cs-CZ"/>
          </a:p>
        </p:txBody>
      </p:sp>
      <p:sp>
        <p:nvSpPr>
          <p:cNvPr id="5" name="Rectangle 5"/>
          <p:cNvSpPr>
            <a:spLocks noGrp="1" noChangeArrowheads="1"/>
          </p:cNvSpPr>
          <p:nvPr>
            <p:ph type="ftr" sz="quarter" idx="11"/>
          </p:nvPr>
        </p:nvSpPr>
        <p:spPr/>
        <p:txBody>
          <a:bodyPr/>
          <a:lstStyle>
            <a:lvl1pPr>
              <a:defRPr>
                <a:latin typeface="Arial" pitchFamily="34" charset="0"/>
              </a:defRPr>
            </a:lvl1pPr>
          </a:lstStyle>
          <a:p>
            <a:pPr>
              <a:defRPr/>
            </a:pPr>
            <a:endParaRPr lang="cs-CZ"/>
          </a:p>
        </p:txBody>
      </p:sp>
      <p:sp>
        <p:nvSpPr>
          <p:cNvPr id="6" name="Rectangle 6"/>
          <p:cNvSpPr>
            <a:spLocks noGrp="1" noChangeArrowheads="1"/>
          </p:cNvSpPr>
          <p:nvPr>
            <p:ph type="sldNum" sz="quarter" idx="12"/>
          </p:nvPr>
        </p:nvSpPr>
        <p:spPr/>
        <p:txBody>
          <a:bodyPr/>
          <a:lstStyle>
            <a:lvl1pPr>
              <a:defRPr>
                <a:latin typeface="Arial" pitchFamily="34" charset="0"/>
              </a:defRPr>
            </a:lvl1pPr>
          </a:lstStyle>
          <a:p>
            <a:pPr>
              <a:defRPr/>
            </a:pPr>
            <a:fld id="{25CDEB79-88A3-4145-86DF-B65652A425F5}" type="slidenum">
              <a:rPr lang="cs-CZ"/>
              <a:pPr>
                <a:defRPr/>
              </a:pPr>
              <a:t>‹#›</a:t>
            </a:fld>
            <a:endParaRPr lang="cs-CZ"/>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p:cNvSpPr>
            <a:spLocks noGrp="1" noChangeArrowheads="1"/>
          </p:cNvSpPr>
          <p:nvPr>
            <p:ph type="dt" sz="half" idx="10"/>
          </p:nvPr>
        </p:nvSpPr>
        <p:spPr/>
        <p:txBody>
          <a:bodyPr/>
          <a:lstStyle>
            <a:lvl1pPr>
              <a:defRPr>
                <a:latin typeface="Arial" pitchFamily="34" charset="0"/>
              </a:defRPr>
            </a:lvl1pPr>
          </a:lstStyle>
          <a:p>
            <a:pPr>
              <a:defRPr/>
            </a:pPr>
            <a:endParaRPr lang="cs-CZ"/>
          </a:p>
        </p:txBody>
      </p:sp>
      <p:sp>
        <p:nvSpPr>
          <p:cNvPr id="6" name="Rectangle 5"/>
          <p:cNvSpPr>
            <a:spLocks noGrp="1" noChangeArrowheads="1"/>
          </p:cNvSpPr>
          <p:nvPr>
            <p:ph type="ftr" sz="quarter" idx="11"/>
          </p:nvPr>
        </p:nvSpPr>
        <p:spPr/>
        <p:txBody>
          <a:bodyPr/>
          <a:lstStyle>
            <a:lvl1pPr>
              <a:defRPr>
                <a:latin typeface="Arial" pitchFamily="34" charset="0"/>
              </a:defRPr>
            </a:lvl1pPr>
          </a:lstStyle>
          <a:p>
            <a:pPr>
              <a:defRPr/>
            </a:pPr>
            <a:endParaRPr lang="cs-CZ"/>
          </a:p>
        </p:txBody>
      </p:sp>
      <p:sp>
        <p:nvSpPr>
          <p:cNvPr id="7" name="Rectangle 6"/>
          <p:cNvSpPr>
            <a:spLocks noGrp="1" noChangeArrowheads="1"/>
          </p:cNvSpPr>
          <p:nvPr>
            <p:ph type="sldNum" sz="quarter" idx="12"/>
          </p:nvPr>
        </p:nvSpPr>
        <p:spPr/>
        <p:txBody>
          <a:bodyPr/>
          <a:lstStyle>
            <a:lvl1pPr>
              <a:defRPr>
                <a:latin typeface="Arial" pitchFamily="34" charset="0"/>
              </a:defRPr>
            </a:lvl1pPr>
          </a:lstStyle>
          <a:p>
            <a:pPr>
              <a:defRPr/>
            </a:pPr>
            <a:fld id="{EE6A8240-7E1D-444F-A55A-EBA462995CB4}" type="slidenum">
              <a:rPr lang="cs-CZ"/>
              <a:pPr>
                <a:defRPr/>
              </a:pPr>
              <a:t>‹#›</a:t>
            </a:fld>
            <a:endParaRPr lang="cs-CZ"/>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p:cNvSpPr>
            <a:spLocks noGrp="1" noChangeArrowheads="1"/>
          </p:cNvSpPr>
          <p:nvPr>
            <p:ph type="dt" sz="half" idx="10"/>
          </p:nvPr>
        </p:nvSpPr>
        <p:spPr/>
        <p:txBody>
          <a:bodyPr/>
          <a:lstStyle>
            <a:lvl1pPr>
              <a:defRPr>
                <a:latin typeface="Arial" pitchFamily="34" charset="0"/>
              </a:defRPr>
            </a:lvl1pPr>
          </a:lstStyle>
          <a:p>
            <a:pPr>
              <a:defRPr/>
            </a:pPr>
            <a:endParaRPr lang="cs-CZ"/>
          </a:p>
        </p:txBody>
      </p:sp>
      <p:sp>
        <p:nvSpPr>
          <p:cNvPr id="8" name="Rectangle 5"/>
          <p:cNvSpPr>
            <a:spLocks noGrp="1" noChangeArrowheads="1"/>
          </p:cNvSpPr>
          <p:nvPr>
            <p:ph type="ftr" sz="quarter" idx="11"/>
          </p:nvPr>
        </p:nvSpPr>
        <p:spPr/>
        <p:txBody>
          <a:bodyPr/>
          <a:lstStyle>
            <a:lvl1pPr>
              <a:defRPr>
                <a:latin typeface="Arial" pitchFamily="34" charset="0"/>
              </a:defRPr>
            </a:lvl1pPr>
          </a:lstStyle>
          <a:p>
            <a:pPr>
              <a:defRPr/>
            </a:pPr>
            <a:endParaRPr lang="cs-CZ"/>
          </a:p>
        </p:txBody>
      </p:sp>
      <p:sp>
        <p:nvSpPr>
          <p:cNvPr id="9" name="Rectangle 6"/>
          <p:cNvSpPr>
            <a:spLocks noGrp="1" noChangeArrowheads="1"/>
          </p:cNvSpPr>
          <p:nvPr>
            <p:ph type="sldNum" sz="quarter" idx="12"/>
          </p:nvPr>
        </p:nvSpPr>
        <p:spPr/>
        <p:txBody>
          <a:bodyPr/>
          <a:lstStyle>
            <a:lvl1pPr>
              <a:defRPr>
                <a:latin typeface="Arial" pitchFamily="34" charset="0"/>
              </a:defRPr>
            </a:lvl1pPr>
          </a:lstStyle>
          <a:p>
            <a:pPr>
              <a:defRPr/>
            </a:pPr>
            <a:fld id="{380E4D5B-4DDA-4AF3-BE42-F0082CC1959D}" type="slidenum">
              <a:rPr lang="cs-CZ"/>
              <a:pPr>
                <a:defRPr/>
              </a:pPr>
              <a:t>‹#›</a:t>
            </a:fld>
            <a:endParaRPr lang="cs-CZ"/>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4"/>
          <p:cNvSpPr>
            <a:spLocks noGrp="1" noChangeArrowheads="1"/>
          </p:cNvSpPr>
          <p:nvPr>
            <p:ph type="dt" sz="half" idx="10"/>
          </p:nvPr>
        </p:nvSpPr>
        <p:spPr/>
        <p:txBody>
          <a:bodyPr/>
          <a:lstStyle>
            <a:lvl1pPr>
              <a:defRPr>
                <a:latin typeface="Arial" pitchFamily="34" charset="0"/>
              </a:defRPr>
            </a:lvl1pPr>
          </a:lstStyle>
          <a:p>
            <a:pPr>
              <a:defRPr/>
            </a:pPr>
            <a:endParaRPr lang="cs-CZ"/>
          </a:p>
        </p:txBody>
      </p:sp>
      <p:sp>
        <p:nvSpPr>
          <p:cNvPr id="4" name="Rectangle 5"/>
          <p:cNvSpPr>
            <a:spLocks noGrp="1" noChangeArrowheads="1"/>
          </p:cNvSpPr>
          <p:nvPr>
            <p:ph type="ftr" sz="quarter" idx="11"/>
          </p:nvPr>
        </p:nvSpPr>
        <p:spPr/>
        <p:txBody>
          <a:bodyPr/>
          <a:lstStyle>
            <a:lvl1pPr>
              <a:defRPr>
                <a:latin typeface="Arial" pitchFamily="34" charset="0"/>
              </a:defRPr>
            </a:lvl1pPr>
          </a:lstStyle>
          <a:p>
            <a:pPr>
              <a:defRPr/>
            </a:pPr>
            <a:endParaRPr lang="cs-CZ"/>
          </a:p>
        </p:txBody>
      </p:sp>
      <p:sp>
        <p:nvSpPr>
          <p:cNvPr id="5" name="Rectangle 6"/>
          <p:cNvSpPr>
            <a:spLocks noGrp="1" noChangeArrowheads="1"/>
          </p:cNvSpPr>
          <p:nvPr>
            <p:ph type="sldNum" sz="quarter" idx="12"/>
          </p:nvPr>
        </p:nvSpPr>
        <p:spPr/>
        <p:txBody>
          <a:bodyPr/>
          <a:lstStyle>
            <a:lvl1pPr>
              <a:defRPr>
                <a:latin typeface="Arial" pitchFamily="34" charset="0"/>
              </a:defRPr>
            </a:lvl1pPr>
          </a:lstStyle>
          <a:p>
            <a:pPr>
              <a:defRPr/>
            </a:pPr>
            <a:fld id="{B4257893-15D1-416A-9BCC-4A1EF34C87CE}" type="slidenum">
              <a:rPr lang="cs-CZ"/>
              <a:pPr>
                <a:defRPr/>
              </a:pPr>
              <a:t>‹#›</a:t>
            </a:fld>
            <a:endParaRPr lang="cs-CZ"/>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pitchFamily="34" charset="0"/>
              </a:defRPr>
            </a:lvl1pPr>
          </a:lstStyle>
          <a:p>
            <a:pPr>
              <a:defRPr/>
            </a:pPr>
            <a:endParaRPr lang="cs-CZ"/>
          </a:p>
        </p:txBody>
      </p:sp>
      <p:sp>
        <p:nvSpPr>
          <p:cNvPr id="3" name="Rectangle 5"/>
          <p:cNvSpPr>
            <a:spLocks noGrp="1" noChangeArrowheads="1"/>
          </p:cNvSpPr>
          <p:nvPr>
            <p:ph type="ftr" sz="quarter" idx="11"/>
          </p:nvPr>
        </p:nvSpPr>
        <p:spPr/>
        <p:txBody>
          <a:bodyPr/>
          <a:lstStyle>
            <a:lvl1pPr>
              <a:defRPr>
                <a:latin typeface="Arial" pitchFamily="34" charset="0"/>
              </a:defRPr>
            </a:lvl1pPr>
          </a:lstStyle>
          <a:p>
            <a:pPr>
              <a:defRPr/>
            </a:pPr>
            <a:endParaRPr lang="cs-CZ"/>
          </a:p>
        </p:txBody>
      </p:sp>
      <p:sp>
        <p:nvSpPr>
          <p:cNvPr id="4" name="Rectangle 6"/>
          <p:cNvSpPr>
            <a:spLocks noGrp="1" noChangeArrowheads="1"/>
          </p:cNvSpPr>
          <p:nvPr>
            <p:ph type="sldNum" sz="quarter" idx="12"/>
          </p:nvPr>
        </p:nvSpPr>
        <p:spPr/>
        <p:txBody>
          <a:bodyPr/>
          <a:lstStyle>
            <a:lvl1pPr>
              <a:defRPr>
                <a:latin typeface="Arial" pitchFamily="34" charset="0"/>
              </a:defRPr>
            </a:lvl1pPr>
          </a:lstStyle>
          <a:p>
            <a:pPr>
              <a:defRPr/>
            </a:pPr>
            <a:fld id="{B70B59A2-2313-4EF2-9E17-622CA93DC4A4}" type="slidenum">
              <a:rPr lang="cs-CZ"/>
              <a:pPr>
                <a:defRPr/>
              </a:pPr>
              <a:t>‹#›</a:t>
            </a:fld>
            <a:endParaRPr lang="cs-CZ"/>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p:txBody>
          <a:bodyPr/>
          <a:lstStyle>
            <a:lvl1pPr>
              <a:defRPr>
                <a:latin typeface="Arial" pitchFamily="34" charset="0"/>
              </a:defRPr>
            </a:lvl1pPr>
          </a:lstStyle>
          <a:p>
            <a:pPr>
              <a:defRPr/>
            </a:pPr>
            <a:endParaRPr lang="cs-CZ"/>
          </a:p>
        </p:txBody>
      </p:sp>
      <p:sp>
        <p:nvSpPr>
          <p:cNvPr id="6" name="Rectangle 5"/>
          <p:cNvSpPr>
            <a:spLocks noGrp="1" noChangeArrowheads="1"/>
          </p:cNvSpPr>
          <p:nvPr>
            <p:ph type="ftr" sz="quarter" idx="11"/>
          </p:nvPr>
        </p:nvSpPr>
        <p:spPr/>
        <p:txBody>
          <a:bodyPr/>
          <a:lstStyle>
            <a:lvl1pPr>
              <a:defRPr>
                <a:latin typeface="Arial" pitchFamily="34" charset="0"/>
              </a:defRPr>
            </a:lvl1pPr>
          </a:lstStyle>
          <a:p>
            <a:pPr>
              <a:defRPr/>
            </a:pPr>
            <a:endParaRPr lang="cs-CZ"/>
          </a:p>
        </p:txBody>
      </p:sp>
      <p:sp>
        <p:nvSpPr>
          <p:cNvPr id="7" name="Rectangle 6"/>
          <p:cNvSpPr>
            <a:spLocks noGrp="1" noChangeArrowheads="1"/>
          </p:cNvSpPr>
          <p:nvPr>
            <p:ph type="sldNum" sz="quarter" idx="12"/>
          </p:nvPr>
        </p:nvSpPr>
        <p:spPr/>
        <p:txBody>
          <a:bodyPr/>
          <a:lstStyle>
            <a:lvl1pPr>
              <a:defRPr>
                <a:latin typeface="Arial" pitchFamily="34" charset="0"/>
              </a:defRPr>
            </a:lvl1pPr>
          </a:lstStyle>
          <a:p>
            <a:pPr>
              <a:defRPr/>
            </a:pPr>
            <a:fld id="{E935D2AA-DAF7-4F34-833F-7A0307BE6C87}" type="slidenum">
              <a:rPr lang="cs-CZ"/>
              <a:pPr>
                <a:defRPr/>
              </a:pPr>
              <a:t>‹#›</a:t>
            </a:fld>
            <a:endParaRPr lang="cs-CZ"/>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p:txBody>
          <a:bodyPr/>
          <a:lstStyle>
            <a:lvl1pPr>
              <a:defRPr>
                <a:latin typeface="Arial" pitchFamily="34" charset="0"/>
              </a:defRPr>
            </a:lvl1pPr>
          </a:lstStyle>
          <a:p>
            <a:pPr>
              <a:defRPr/>
            </a:pPr>
            <a:endParaRPr lang="cs-CZ"/>
          </a:p>
        </p:txBody>
      </p:sp>
      <p:sp>
        <p:nvSpPr>
          <p:cNvPr id="6" name="Rectangle 5"/>
          <p:cNvSpPr>
            <a:spLocks noGrp="1" noChangeArrowheads="1"/>
          </p:cNvSpPr>
          <p:nvPr>
            <p:ph type="ftr" sz="quarter" idx="11"/>
          </p:nvPr>
        </p:nvSpPr>
        <p:spPr/>
        <p:txBody>
          <a:bodyPr/>
          <a:lstStyle>
            <a:lvl1pPr>
              <a:defRPr>
                <a:latin typeface="Arial" pitchFamily="34" charset="0"/>
              </a:defRPr>
            </a:lvl1pPr>
          </a:lstStyle>
          <a:p>
            <a:pPr>
              <a:defRPr/>
            </a:pPr>
            <a:endParaRPr lang="cs-CZ"/>
          </a:p>
        </p:txBody>
      </p:sp>
      <p:sp>
        <p:nvSpPr>
          <p:cNvPr id="7" name="Rectangle 6"/>
          <p:cNvSpPr>
            <a:spLocks noGrp="1" noChangeArrowheads="1"/>
          </p:cNvSpPr>
          <p:nvPr>
            <p:ph type="sldNum" sz="quarter" idx="12"/>
          </p:nvPr>
        </p:nvSpPr>
        <p:spPr/>
        <p:txBody>
          <a:bodyPr/>
          <a:lstStyle>
            <a:lvl1pPr>
              <a:defRPr>
                <a:latin typeface="Arial" pitchFamily="34" charset="0"/>
              </a:defRPr>
            </a:lvl1pPr>
          </a:lstStyle>
          <a:p>
            <a:pPr>
              <a:defRPr/>
            </a:pPr>
            <a:fld id="{D113CC31-46B6-48E6-8485-A6DDC7243190}" type="slidenum">
              <a:rPr lang="cs-CZ"/>
              <a:pPr>
                <a:defRPr/>
              </a:pPr>
              <a:t>‹#›</a:t>
            </a:fld>
            <a:endParaRPr lang="cs-CZ"/>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p:txBody>
          <a:bodyPr/>
          <a:lstStyle>
            <a:lvl1pPr>
              <a:defRPr>
                <a:latin typeface="Arial" pitchFamily="34" charset="0"/>
              </a:defRPr>
            </a:lvl1pPr>
          </a:lstStyle>
          <a:p>
            <a:pPr>
              <a:defRPr/>
            </a:pPr>
            <a:endParaRPr lang="cs-CZ"/>
          </a:p>
        </p:txBody>
      </p:sp>
      <p:sp>
        <p:nvSpPr>
          <p:cNvPr id="5" name="Rectangle 5"/>
          <p:cNvSpPr>
            <a:spLocks noGrp="1" noChangeArrowheads="1"/>
          </p:cNvSpPr>
          <p:nvPr>
            <p:ph type="ftr" sz="quarter" idx="11"/>
          </p:nvPr>
        </p:nvSpPr>
        <p:spPr/>
        <p:txBody>
          <a:bodyPr/>
          <a:lstStyle>
            <a:lvl1pPr>
              <a:defRPr>
                <a:latin typeface="Arial" pitchFamily="34" charset="0"/>
              </a:defRPr>
            </a:lvl1pPr>
          </a:lstStyle>
          <a:p>
            <a:pPr>
              <a:defRPr/>
            </a:pPr>
            <a:endParaRPr lang="cs-CZ"/>
          </a:p>
        </p:txBody>
      </p:sp>
      <p:sp>
        <p:nvSpPr>
          <p:cNvPr id="6" name="Rectangle 6"/>
          <p:cNvSpPr>
            <a:spLocks noGrp="1" noChangeArrowheads="1"/>
          </p:cNvSpPr>
          <p:nvPr>
            <p:ph type="sldNum" sz="quarter" idx="12"/>
          </p:nvPr>
        </p:nvSpPr>
        <p:spPr/>
        <p:txBody>
          <a:bodyPr/>
          <a:lstStyle>
            <a:lvl1pPr>
              <a:defRPr>
                <a:latin typeface="Arial" pitchFamily="34" charset="0"/>
              </a:defRPr>
            </a:lvl1pPr>
          </a:lstStyle>
          <a:p>
            <a:pPr>
              <a:defRPr/>
            </a:pPr>
            <a:fld id="{B0CF403E-CCBD-4F03-8D63-FBCD3D043276}" type="slidenum">
              <a:rPr lang="cs-CZ"/>
              <a:pPr>
                <a:defRPr/>
              </a:pPr>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C2313523-7038-4386-B8E8-164520BC118B}" type="slidenum">
              <a:rPr lang="cs-CZ"/>
              <a:pPr>
                <a:defRPr/>
              </a:pPr>
              <a:t>‹#›</a:t>
            </a:fld>
            <a:endParaRPr lang="cs-CZ"/>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515100" y="609600"/>
            <a:ext cx="1943100" cy="5486400"/>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685800" y="609600"/>
            <a:ext cx="5676900" cy="5486400"/>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p:txBody>
          <a:bodyPr/>
          <a:lstStyle>
            <a:lvl1pPr>
              <a:defRPr>
                <a:latin typeface="Arial" pitchFamily="34" charset="0"/>
              </a:defRPr>
            </a:lvl1pPr>
          </a:lstStyle>
          <a:p>
            <a:pPr>
              <a:defRPr/>
            </a:pPr>
            <a:endParaRPr lang="cs-CZ"/>
          </a:p>
        </p:txBody>
      </p:sp>
      <p:sp>
        <p:nvSpPr>
          <p:cNvPr id="5" name="Rectangle 5"/>
          <p:cNvSpPr>
            <a:spLocks noGrp="1" noChangeArrowheads="1"/>
          </p:cNvSpPr>
          <p:nvPr>
            <p:ph type="ftr" sz="quarter" idx="11"/>
          </p:nvPr>
        </p:nvSpPr>
        <p:spPr/>
        <p:txBody>
          <a:bodyPr/>
          <a:lstStyle>
            <a:lvl1pPr>
              <a:defRPr>
                <a:latin typeface="Arial" pitchFamily="34" charset="0"/>
              </a:defRPr>
            </a:lvl1pPr>
          </a:lstStyle>
          <a:p>
            <a:pPr>
              <a:defRPr/>
            </a:pPr>
            <a:endParaRPr lang="cs-CZ"/>
          </a:p>
        </p:txBody>
      </p:sp>
      <p:sp>
        <p:nvSpPr>
          <p:cNvPr id="6" name="Rectangle 6"/>
          <p:cNvSpPr>
            <a:spLocks noGrp="1" noChangeArrowheads="1"/>
          </p:cNvSpPr>
          <p:nvPr>
            <p:ph type="sldNum" sz="quarter" idx="12"/>
          </p:nvPr>
        </p:nvSpPr>
        <p:spPr/>
        <p:txBody>
          <a:bodyPr/>
          <a:lstStyle>
            <a:lvl1pPr>
              <a:defRPr>
                <a:latin typeface="Arial" pitchFamily="34" charset="0"/>
              </a:defRPr>
            </a:lvl1pPr>
          </a:lstStyle>
          <a:p>
            <a:pPr>
              <a:defRPr/>
            </a:pPr>
            <a:fld id="{896898CA-EA7E-4D2B-A6A5-D569284B4600}" type="slidenum">
              <a:rPr lang="cs-CZ"/>
              <a:pPr>
                <a:defRPr/>
              </a:pPr>
              <a:t>‹#›</a:t>
            </a:fld>
            <a:endParaRPr lang="cs-CZ"/>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Klepnutím lze upravit styl předlohy podnadpisů.</a:t>
            </a:r>
          </a:p>
        </p:txBody>
      </p:sp>
      <p:sp>
        <p:nvSpPr>
          <p:cNvPr id="4" name="Zástupný symbol pro datum 3"/>
          <p:cNvSpPr>
            <a:spLocks noGrp="1"/>
          </p:cNvSpPr>
          <p:nvPr>
            <p:ph type="dt" sz="half" idx="10"/>
          </p:nvPr>
        </p:nvSpPr>
        <p:spPr/>
        <p:txBody>
          <a:bodyPr/>
          <a:lstStyle>
            <a:lvl1pPr>
              <a:defRPr>
                <a:latin typeface="Arial" pitchFamily="34" charset="0"/>
              </a:defRPr>
            </a:lvl1pPr>
          </a:lstStyle>
          <a:p>
            <a:pPr>
              <a:defRPr/>
            </a:pPr>
            <a:endParaRPr lang="cs-CZ"/>
          </a:p>
        </p:txBody>
      </p:sp>
      <p:sp>
        <p:nvSpPr>
          <p:cNvPr id="5" name="Zástupný symbol pro zápatí 4"/>
          <p:cNvSpPr>
            <a:spLocks noGrp="1"/>
          </p:cNvSpPr>
          <p:nvPr>
            <p:ph type="ftr" sz="quarter" idx="11"/>
          </p:nvPr>
        </p:nvSpPr>
        <p:spPr/>
        <p:txBody>
          <a:bodyPr/>
          <a:lstStyle>
            <a:lvl1pPr>
              <a:defRPr>
                <a:latin typeface="Arial" pitchFamily="34" charset="0"/>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atin typeface="Arial" pitchFamily="34" charset="0"/>
              </a:defRPr>
            </a:lvl1pPr>
          </a:lstStyle>
          <a:p>
            <a:pPr>
              <a:defRPr/>
            </a:pPr>
            <a:fld id="{650C6660-89EA-4B2A-94C5-3FB18D1EB131}" type="slidenum">
              <a:rPr lang="cs-CZ"/>
              <a:pPr>
                <a:defRPr/>
              </a:pPr>
              <a:t>‹#›</a:t>
            </a:fld>
            <a:endParaRPr lang="cs-CZ"/>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lvl1pPr>
              <a:defRPr>
                <a:latin typeface="Arial" pitchFamily="34" charset="0"/>
              </a:defRPr>
            </a:lvl1pPr>
          </a:lstStyle>
          <a:p>
            <a:pPr>
              <a:defRPr/>
            </a:pPr>
            <a:endParaRPr lang="cs-CZ"/>
          </a:p>
        </p:txBody>
      </p:sp>
      <p:sp>
        <p:nvSpPr>
          <p:cNvPr id="5" name="Zástupný symbol pro zápatí 4"/>
          <p:cNvSpPr>
            <a:spLocks noGrp="1"/>
          </p:cNvSpPr>
          <p:nvPr>
            <p:ph type="ftr" sz="quarter" idx="11"/>
          </p:nvPr>
        </p:nvSpPr>
        <p:spPr/>
        <p:txBody>
          <a:bodyPr/>
          <a:lstStyle>
            <a:lvl1pPr>
              <a:defRPr>
                <a:latin typeface="Arial" pitchFamily="34" charset="0"/>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atin typeface="Arial" pitchFamily="34" charset="0"/>
              </a:defRPr>
            </a:lvl1pPr>
          </a:lstStyle>
          <a:p>
            <a:pPr>
              <a:defRPr/>
            </a:pPr>
            <a:fld id="{FF00FC76-DD03-43CC-85D3-02D2CBC2074E}" type="slidenum">
              <a:rPr lang="cs-CZ"/>
              <a:pPr>
                <a:defRPr/>
              </a:pPr>
              <a:t>‹#›</a:t>
            </a:fld>
            <a:endParaRPr lang="cs-CZ"/>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Zástupný symbol pro datum 3"/>
          <p:cNvSpPr>
            <a:spLocks noGrp="1"/>
          </p:cNvSpPr>
          <p:nvPr>
            <p:ph type="dt" sz="half" idx="10"/>
          </p:nvPr>
        </p:nvSpPr>
        <p:spPr/>
        <p:txBody>
          <a:bodyPr/>
          <a:lstStyle>
            <a:lvl1pPr>
              <a:defRPr>
                <a:latin typeface="Arial" pitchFamily="34" charset="0"/>
              </a:defRPr>
            </a:lvl1pPr>
          </a:lstStyle>
          <a:p>
            <a:pPr>
              <a:defRPr/>
            </a:pPr>
            <a:endParaRPr lang="cs-CZ"/>
          </a:p>
        </p:txBody>
      </p:sp>
      <p:sp>
        <p:nvSpPr>
          <p:cNvPr id="5" name="Zástupný symbol pro zápatí 4"/>
          <p:cNvSpPr>
            <a:spLocks noGrp="1"/>
          </p:cNvSpPr>
          <p:nvPr>
            <p:ph type="ftr" sz="quarter" idx="11"/>
          </p:nvPr>
        </p:nvSpPr>
        <p:spPr/>
        <p:txBody>
          <a:bodyPr/>
          <a:lstStyle>
            <a:lvl1pPr>
              <a:defRPr>
                <a:latin typeface="Arial" pitchFamily="34" charset="0"/>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atin typeface="Arial" pitchFamily="34" charset="0"/>
              </a:defRPr>
            </a:lvl1pPr>
          </a:lstStyle>
          <a:p>
            <a:pPr>
              <a:defRPr/>
            </a:pPr>
            <a:fld id="{75503FF9-BE88-44C7-A937-A9387491B5FF}" type="slidenum">
              <a:rPr lang="cs-CZ"/>
              <a:pPr>
                <a:defRPr/>
              </a:pPr>
              <a:t>‹#›</a:t>
            </a:fld>
            <a:endParaRPr lang="cs-CZ"/>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lvl1pPr>
              <a:defRPr>
                <a:latin typeface="Arial" pitchFamily="34" charset="0"/>
              </a:defRPr>
            </a:lvl1pPr>
          </a:lstStyle>
          <a:p>
            <a:pPr>
              <a:defRPr/>
            </a:pPr>
            <a:endParaRPr lang="cs-CZ"/>
          </a:p>
        </p:txBody>
      </p:sp>
      <p:sp>
        <p:nvSpPr>
          <p:cNvPr id="6" name="Zástupný symbol pro zápatí 5"/>
          <p:cNvSpPr>
            <a:spLocks noGrp="1"/>
          </p:cNvSpPr>
          <p:nvPr>
            <p:ph type="ftr" sz="quarter" idx="11"/>
          </p:nvPr>
        </p:nvSpPr>
        <p:spPr/>
        <p:txBody>
          <a:bodyPr/>
          <a:lstStyle>
            <a:lvl1pPr>
              <a:defRPr>
                <a:latin typeface="Arial" pitchFamily="34" charset="0"/>
              </a:defRPr>
            </a:lvl1pPr>
          </a:lstStyle>
          <a:p>
            <a:pPr>
              <a:defRPr/>
            </a:pPr>
            <a:endParaRPr lang="cs-CZ"/>
          </a:p>
        </p:txBody>
      </p:sp>
      <p:sp>
        <p:nvSpPr>
          <p:cNvPr id="7" name="Zástupný symbol pro číslo snímku 6"/>
          <p:cNvSpPr>
            <a:spLocks noGrp="1"/>
          </p:cNvSpPr>
          <p:nvPr>
            <p:ph type="sldNum" sz="quarter" idx="12"/>
          </p:nvPr>
        </p:nvSpPr>
        <p:spPr/>
        <p:txBody>
          <a:bodyPr/>
          <a:lstStyle>
            <a:lvl1pPr>
              <a:defRPr>
                <a:latin typeface="Arial" pitchFamily="34" charset="0"/>
              </a:defRPr>
            </a:lvl1pPr>
          </a:lstStyle>
          <a:p>
            <a:pPr>
              <a:defRPr/>
            </a:pPr>
            <a:fld id="{1B02B02C-C7A7-4F9E-897F-D6B129DE0D0B}" type="slidenum">
              <a:rPr lang="cs-CZ"/>
              <a:pPr>
                <a:defRPr/>
              </a:pPr>
              <a:t>‹#›</a:t>
            </a:fld>
            <a:endParaRPr lang="cs-CZ"/>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lvl1pPr>
              <a:defRPr>
                <a:latin typeface="Arial" pitchFamily="34" charset="0"/>
              </a:defRPr>
            </a:lvl1pPr>
          </a:lstStyle>
          <a:p>
            <a:pPr>
              <a:defRPr/>
            </a:pPr>
            <a:endParaRPr lang="cs-CZ"/>
          </a:p>
        </p:txBody>
      </p:sp>
      <p:sp>
        <p:nvSpPr>
          <p:cNvPr id="8" name="Zástupný symbol pro zápatí 7"/>
          <p:cNvSpPr>
            <a:spLocks noGrp="1"/>
          </p:cNvSpPr>
          <p:nvPr>
            <p:ph type="ftr" sz="quarter" idx="11"/>
          </p:nvPr>
        </p:nvSpPr>
        <p:spPr/>
        <p:txBody>
          <a:bodyPr/>
          <a:lstStyle>
            <a:lvl1pPr>
              <a:defRPr>
                <a:latin typeface="Arial" pitchFamily="34" charset="0"/>
              </a:defRPr>
            </a:lvl1pPr>
          </a:lstStyle>
          <a:p>
            <a:pPr>
              <a:defRPr/>
            </a:pPr>
            <a:endParaRPr lang="cs-CZ"/>
          </a:p>
        </p:txBody>
      </p:sp>
      <p:sp>
        <p:nvSpPr>
          <p:cNvPr id="9" name="Zástupný symbol pro číslo snímku 8"/>
          <p:cNvSpPr>
            <a:spLocks noGrp="1"/>
          </p:cNvSpPr>
          <p:nvPr>
            <p:ph type="sldNum" sz="quarter" idx="12"/>
          </p:nvPr>
        </p:nvSpPr>
        <p:spPr/>
        <p:txBody>
          <a:bodyPr/>
          <a:lstStyle>
            <a:lvl1pPr>
              <a:defRPr>
                <a:latin typeface="Arial" pitchFamily="34" charset="0"/>
              </a:defRPr>
            </a:lvl1pPr>
          </a:lstStyle>
          <a:p>
            <a:pPr>
              <a:defRPr/>
            </a:pPr>
            <a:fld id="{A3A79E2A-17B3-4347-B5D2-3307F0659CA7}" type="slidenum">
              <a:rPr lang="cs-CZ"/>
              <a:pPr>
                <a:defRPr/>
              </a:pPr>
              <a:t>‹#›</a:t>
            </a:fld>
            <a:endParaRPr lang="cs-CZ"/>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datum 2"/>
          <p:cNvSpPr>
            <a:spLocks noGrp="1"/>
          </p:cNvSpPr>
          <p:nvPr>
            <p:ph type="dt" sz="half" idx="10"/>
          </p:nvPr>
        </p:nvSpPr>
        <p:spPr/>
        <p:txBody>
          <a:bodyPr/>
          <a:lstStyle>
            <a:lvl1pPr>
              <a:defRPr>
                <a:latin typeface="Arial" pitchFamily="34" charset="0"/>
              </a:defRPr>
            </a:lvl1pPr>
          </a:lstStyle>
          <a:p>
            <a:pPr>
              <a:defRPr/>
            </a:pPr>
            <a:endParaRPr lang="cs-CZ"/>
          </a:p>
        </p:txBody>
      </p:sp>
      <p:sp>
        <p:nvSpPr>
          <p:cNvPr id="4" name="Zástupný symbol pro zápatí 3"/>
          <p:cNvSpPr>
            <a:spLocks noGrp="1"/>
          </p:cNvSpPr>
          <p:nvPr>
            <p:ph type="ftr" sz="quarter" idx="11"/>
          </p:nvPr>
        </p:nvSpPr>
        <p:spPr/>
        <p:txBody>
          <a:bodyPr/>
          <a:lstStyle>
            <a:lvl1pPr>
              <a:defRPr>
                <a:latin typeface="Arial" pitchFamily="34" charset="0"/>
              </a:defRPr>
            </a:lvl1pPr>
          </a:lstStyle>
          <a:p>
            <a:pPr>
              <a:defRPr/>
            </a:pPr>
            <a:endParaRPr lang="cs-CZ"/>
          </a:p>
        </p:txBody>
      </p:sp>
      <p:sp>
        <p:nvSpPr>
          <p:cNvPr id="5" name="Zástupný symbol pro číslo snímku 4"/>
          <p:cNvSpPr>
            <a:spLocks noGrp="1"/>
          </p:cNvSpPr>
          <p:nvPr>
            <p:ph type="sldNum" sz="quarter" idx="12"/>
          </p:nvPr>
        </p:nvSpPr>
        <p:spPr/>
        <p:txBody>
          <a:bodyPr/>
          <a:lstStyle>
            <a:lvl1pPr>
              <a:defRPr>
                <a:latin typeface="Arial" pitchFamily="34" charset="0"/>
              </a:defRPr>
            </a:lvl1pPr>
          </a:lstStyle>
          <a:p>
            <a:pPr>
              <a:defRPr/>
            </a:pPr>
            <a:fld id="{FE420FF8-EE2B-4BF6-B0D9-9AD03927EBA8}" type="slidenum">
              <a:rPr lang="cs-CZ"/>
              <a:pPr>
                <a:defRPr/>
              </a:pPr>
              <a:t>‹#›</a:t>
            </a:fld>
            <a:endParaRPr lang="cs-CZ"/>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lvl1pPr>
              <a:defRPr>
                <a:latin typeface="Arial" pitchFamily="34" charset="0"/>
              </a:defRPr>
            </a:lvl1pPr>
          </a:lstStyle>
          <a:p>
            <a:pPr>
              <a:defRPr/>
            </a:pPr>
            <a:endParaRPr lang="cs-CZ"/>
          </a:p>
        </p:txBody>
      </p:sp>
      <p:sp>
        <p:nvSpPr>
          <p:cNvPr id="3" name="Zástupný symbol pro zápatí 2"/>
          <p:cNvSpPr>
            <a:spLocks noGrp="1"/>
          </p:cNvSpPr>
          <p:nvPr>
            <p:ph type="ftr" sz="quarter" idx="11"/>
          </p:nvPr>
        </p:nvSpPr>
        <p:spPr/>
        <p:txBody>
          <a:bodyPr/>
          <a:lstStyle>
            <a:lvl1pPr>
              <a:defRPr>
                <a:latin typeface="Arial" pitchFamily="34" charset="0"/>
              </a:defRPr>
            </a:lvl1pPr>
          </a:lstStyle>
          <a:p>
            <a:pPr>
              <a:defRPr/>
            </a:pPr>
            <a:endParaRPr lang="cs-CZ"/>
          </a:p>
        </p:txBody>
      </p:sp>
      <p:sp>
        <p:nvSpPr>
          <p:cNvPr id="4" name="Zástupný symbol pro číslo snímku 3"/>
          <p:cNvSpPr>
            <a:spLocks noGrp="1"/>
          </p:cNvSpPr>
          <p:nvPr>
            <p:ph type="sldNum" sz="quarter" idx="12"/>
          </p:nvPr>
        </p:nvSpPr>
        <p:spPr/>
        <p:txBody>
          <a:bodyPr/>
          <a:lstStyle>
            <a:lvl1pPr>
              <a:defRPr>
                <a:latin typeface="Arial" pitchFamily="34" charset="0"/>
              </a:defRPr>
            </a:lvl1pPr>
          </a:lstStyle>
          <a:p>
            <a:pPr>
              <a:defRPr/>
            </a:pPr>
            <a:fld id="{D18FB27A-6E80-4219-859F-6E59B9EE9FEF}" type="slidenum">
              <a:rPr lang="cs-CZ"/>
              <a:pPr>
                <a:defRPr/>
              </a:pPr>
              <a:t>‹#›</a:t>
            </a:fld>
            <a:endParaRPr lang="cs-CZ"/>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4"/>
          <p:cNvSpPr>
            <a:spLocks noGrp="1"/>
          </p:cNvSpPr>
          <p:nvPr>
            <p:ph type="dt" sz="half" idx="10"/>
          </p:nvPr>
        </p:nvSpPr>
        <p:spPr/>
        <p:txBody>
          <a:bodyPr/>
          <a:lstStyle>
            <a:lvl1pPr>
              <a:defRPr>
                <a:latin typeface="Arial" pitchFamily="34" charset="0"/>
              </a:defRPr>
            </a:lvl1pPr>
          </a:lstStyle>
          <a:p>
            <a:pPr>
              <a:defRPr/>
            </a:pPr>
            <a:endParaRPr lang="cs-CZ"/>
          </a:p>
        </p:txBody>
      </p:sp>
      <p:sp>
        <p:nvSpPr>
          <p:cNvPr id="6" name="Zástupný symbol pro zápatí 5"/>
          <p:cNvSpPr>
            <a:spLocks noGrp="1"/>
          </p:cNvSpPr>
          <p:nvPr>
            <p:ph type="ftr" sz="quarter" idx="11"/>
          </p:nvPr>
        </p:nvSpPr>
        <p:spPr/>
        <p:txBody>
          <a:bodyPr/>
          <a:lstStyle>
            <a:lvl1pPr>
              <a:defRPr>
                <a:latin typeface="Arial" pitchFamily="34" charset="0"/>
              </a:defRPr>
            </a:lvl1pPr>
          </a:lstStyle>
          <a:p>
            <a:pPr>
              <a:defRPr/>
            </a:pPr>
            <a:endParaRPr lang="cs-CZ"/>
          </a:p>
        </p:txBody>
      </p:sp>
      <p:sp>
        <p:nvSpPr>
          <p:cNvPr id="7" name="Zástupný symbol pro číslo snímku 6"/>
          <p:cNvSpPr>
            <a:spLocks noGrp="1"/>
          </p:cNvSpPr>
          <p:nvPr>
            <p:ph type="sldNum" sz="quarter" idx="12"/>
          </p:nvPr>
        </p:nvSpPr>
        <p:spPr/>
        <p:txBody>
          <a:bodyPr/>
          <a:lstStyle>
            <a:lvl1pPr>
              <a:defRPr>
                <a:latin typeface="Arial" pitchFamily="34" charset="0"/>
              </a:defRPr>
            </a:lvl1pPr>
          </a:lstStyle>
          <a:p>
            <a:pPr>
              <a:defRPr/>
            </a:pPr>
            <a:fld id="{12FD99CB-887F-4F3C-9202-33335975296A}" type="slidenum">
              <a:rPr lang="cs-CZ"/>
              <a:pPr>
                <a:defRPr/>
              </a:pPr>
              <a:t>‹#›</a:t>
            </a:fld>
            <a:endParaRPr lang="cs-CZ"/>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4"/>
          <p:cNvSpPr>
            <a:spLocks noGrp="1"/>
          </p:cNvSpPr>
          <p:nvPr>
            <p:ph type="dt" sz="half" idx="10"/>
          </p:nvPr>
        </p:nvSpPr>
        <p:spPr/>
        <p:txBody>
          <a:bodyPr/>
          <a:lstStyle>
            <a:lvl1pPr>
              <a:defRPr>
                <a:latin typeface="Arial" pitchFamily="34" charset="0"/>
              </a:defRPr>
            </a:lvl1pPr>
          </a:lstStyle>
          <a:p>
            <a:pPr>
              <a:defRPr/>
            </a:pPr>
            <a:endParaRPr lang="cs-CZ"/>
          </a:p>
        </p:txBody>
      </p:sp>
      <p:sp>
        <p:nvSpPr>
          <p:cNvPr id="6" name="Zástupný symbol pro zápatí 5"/>
          <p:cNvSpPr>
            <a:spLocks noGrp="1"/>
          </p:cNvSpPr>
          <p:nvPr>
            <p:ph type="ftr" sz="quarter" idx="11"/>
          </p:nvPr>
        </p:nvSpPr>
        <p:spPr/>
        <p:txBody>
          <a:bodyPr/>
          <a:lstStyle>
            <a:lvl1pPr>
              <a:defRPr>
                <a:latin typeface="Arial" pitchFamily="34" charset="0"/>
              </a:defRPr>
            </a:lvl1pPr>
          </a:lstStyle>
          <a:p>
            <a:pPr>
              <a:defRPr/>
            </a:pPr>
            <a:endParaRPr lang="cs-CZ"/>
          </a:p>
        </p:txBody>
      </p:sp>
      <p:sp>
        <p:nvSpPr>
          <p:cNvPr id="7" name="Zástupný symbol pro číslo snímku 6"/>
          <p:cNvSpPr>
            <a:spLocks noGrp="1"/>
          </p:cNvSpPr>
          <p:nvPr>
            <p:ph type="sldNum" sz="quarter" idx="12"/>
          </p:nvPr>
        </p:nvSpPr>
        <p:spPr/>
        <p:txBody>
          <a:bodyPr/>
          <a:lstStyle>
            <a:lvl1pPr>
              <a:defRPr>
                <a:latin typeface="Arial" pitchFamily="34" charset="0"/>
              </a:defRPr>
            </a:lvl1pPr>
          </a:lstStyle>
          <a:p>
            <a:pPr>
              <a:defRPr/>
            </a:pPr>
            <a:fld id="{6CED89EC-EDE8-4F9C-A9FD-E2AA4BA72F57}" type="slidenum">
              <a:rPr lang="cs-CZ"/>
              <a:pPr>
                <a:defRPr/>
              </a:pPr>
              <a:t>‹#›</a:t>
            </a:fld>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0.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1.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theme" Target="../theme/theme1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4.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13.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theme" Target="../theme/theme14.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slideLayout" Target="../slideLayouts/slideLayout159.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7.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theme" Target="../theme/theme15.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theme" Target="../theme/theme9.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s-CZ"/>
              <a:t>Klepnutím lze upravit styl předlohy nadpisů.</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defRPr>
            </a:lvl1pPr>
          </a:lstStyle>
          <a:p>
            <a:pPr>
              <a:defRPr/>
            </a:pPr>
            <a:endParaRPr lang="cs-CZ"/>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defRPr>
            </a:lvl1pPr>
          </a:lstStyle>
          <a:p>
            <a:pPr>
              <a:defRPr/>
            </a:pPr>
            <a:endParaRPr lang="cs-CZ"/>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defRPr>
            </a:lvl1pPr>
          </a:lstStyle>
          <a:p>
            <a:pPr>
              <a:defRPr/>
            </a:pPr>
            <a:fld id="{C6BD2503-EED0-4EDE-9B20-76914300C685}" type="slidenum">
              <a:rPr lang="cs-CZ"/>
              <a:pPr>
                <a:defRPr/>
              </a:pPr>
              <a:t>‹#›</a:t>
            </a:fld>
            <a:endParaRPr lang="cs-CZ"/>
          </a:p>
        </p:txBody>
      </p:sp>
    </p:spTree>
  </p:cSld>
  <p:clrMap bg1="lt1" tx1="dk1" bg2="lt2" tx2="dk2" accent1="accent1" accent2="accent2" accent3="accent3" accent4="accent4" accent5="accent5" accent6="accent6" hlink="hlink" folHlink="folHlink"/>
  <p:sldLayoutIdLst>
    <p:sldLayoutId id="2147486847" r:id="rId1"/>
    <p:sldLayoutId id="2147486848" r:id="rId2"/>
    <p:sldLayoutId id="2147486849" r:id="rId3"/>
    <p:sldLayoutId id="2147486850" r:id="rId4"/>
    <p:sldLayoutId id="2147486851" r:id="rId5"/>
    <p:sldLayoutId id="2147486852" r:id="rId6"/>
    <p:sldLayoutId id="2147486853" r:id="rId7"/>
    <p:sldLayoutId id="2147486854" r:id="rId8"/>
    <p:sldLayoutId id="2147486855" r:id="rId9"/>
    <p:sldLayoutId id="2147486856" r:id="rId10"/>
    <p:sldLayoutId id="214748685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s-CZ" noProof="1"/>
              <a:t>Klepnutím lze upravit styl předlohy nadpisů.</a:t>
            </a:r>
          </a:p>
        </p:txBody>
      </p:sp>
      <p:sp>
        <p:nvSpPr>
          <p:cNvPr id="2253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s-CZ" noProof="1"/>
              <a:t>Klepnutím lze upravit styly předlohy textu.</a:t>
            </a:r>
          </a:p>
          <a:p>
            <a:pPr lvl="1"/>
            <a:r>
              <a:rPr lang="cs-CZ" noProof="1"/>
              <a:t>Druhá úroveň</a:t>
            </a:r>
          </a:p>
          <a:p>
            <a:pPr lvl="2"/>
            <a:r>
              <a:rPr lang="cs-CZ" noProof="1"/>
              <a:t>Třetí úroveň</a:t>
            </a:r>
          </a:p>
          <a:p>
            <a:pPr lvl="3"/>
            <a:r>
              <a:rPr lang="cs-CZ" noProof="1"/>
              <a:t>Čtvrtá úroveň</a:t>
            </a:r>
          </a:p>
          <a:p>
            <a:pPr lvl="4"/>
            <a:r>
              <a:rPr lang="cs-CZ" noProof="1"/>
              <a:t>Pátá úroveň</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noProof="1">
                <a:solidFill>
                  <a:srgbClr val="000000"/>
                </a:solidFill>
                <a:latin typeface="Times New Roman" pitchFamily="18" charset="0"/>
              </a:defRPr>
            </a:lvl1pPr>
          </a:lstStyle>
          <a:p>
            <a:pPr>
              <a:defRPr/>
            </a:pPr>
            <a:endParaRPr lang="cs-CZ"/>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noProof="1">
                <a:solidFill>
                  <a:srgbClr val="000000"/>
                </a:solidFill>
                <a:latin typeface="Times New Roman" pitchFamily="18" charset="0"/>
              </a:defRPr>
            </a:lvl1pPr>
          </a:lstStyle>
          <a:p>
            <a:pPr>
              <a:defRPr/>
            </a:pPr>
            <a:endParaRPr lang="cs-CZ"/>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noProof="1">
                <a:solidFill>
                  <a:srgbClr val="000000"/>
                </a:solidFill>
                <a:latin typeface="Times New Roman" pitchFamily="18" charset="0"/>
              </a:defRPr>
            </a:lvl1pPr>
          </a:lstStyle>
          <a:p>
            <a:pPr>
              <a:defRPr/>
            </a:pPr>
            <a:fld id="{36C92006-7884-460B-BDE0-34BE74A3718E}" type="slidenum">
              <a:rPr/>
              <a:pPr>
                <a:defRPr/>
              </a:pPr>
              <a:t>‹#›</a:t>
            </a:fld>
            <a:endParaRPr lang="cs-CZ"/>
          </a:p>
        </p:txBody>
      </p:sp>
    </p:spTree>
  </p:cSld>
  <p:clrMap bg1="lt1" tx1="dk1" bg2="lt2" tx2="dk2" accent1="accent1" accent2="accent2" accent3="accent3" accent4="accent4" accent5="accent5" accent6="accent6" hlink="hlink" folHlink="folHlink"/>
  <p:sldLayoutIdLst>
    <p:sldLayoutId id="2147486938" r:id="rId1"/>
    <p:sldLayoutId id="2147486939" r:id="rId2"/>
    <p:sldLayoutId id="2147486940" r:id="rId3"/>
    <p:sldLayoutId id="2147486941" r:id="rId4"/>
    <p:sldLayoutId id="2147486942" r:id="rId5"/>
    <p:sldLayoutId id="2147486943" r:id="rId6"/>
    <p:sldLayoutId id="2147486944" r:id="rId7"/>
    <p:sldLayoutId id="2147486945" r:id="rId8"/>
    <p:sldLayoutId id="2147486946" r:id="rId9"/>
    <p:sldLayoutId id="2147486947" r:id="rId10"/>
    <p:sldLayoutId id="214748694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s-CZ"/>
              <a:t>Klepnutím lze upravit styl předlohy nadpisů.</a:t>
            </a:r>
          </a:p>
        </p:txBody>
      </p:sp>
      <p:sp>
        <p:nvSpPr>
          <p:cNvPr id="2355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8" charset="0"/>
              </a:defRPr>
            </a:lvl1pPr>
          </a:lstStyle>
          <a:p>
            <a:pPr>
              <a:defRPr/>
            </a:pPr>
            <a:endParaRPr lang="cs-CZ"/>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8" charset="0"/>
              </a:defRPr>
            </a:lvl1pPr>
          </a:lstStyle>
          <a:p>
            <a:pPr>
              <a:defRPr/>
            </a:pPr>
            <a:endParaRPr lang="cs-CZ"/>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itchFamily="18" charset="0"/>
              </a:defRPr>
            </a:lvl1pPr>
          </a:lstStyle>
          <a:p>
            <a:pPr>
              <a:defRPr/>
            </a:pPr>
            <a:fld id="{D3AC2E1D-F745-4FEC-BDAE-BC3B6A597937}" type="slidenum">
              <a:rPr lang="cs-CZ"/>
              <a:pPr>
                <a:defRPr/>
              </a:pPr>
              <a:t>‹#›</a:t>
            </a:fld>
            <a:endParaRPr lang="cs-CZ"/>
          </a:p>
        </p:txBody>
      </p:sp>
    </p:spTree>
  </p:cSld>
  <p:clrMap bg1="lt1" tx1="dk1" bg2="lt2" tx2="dk2" accent1="accent1" accent2="accent2" accent3="accent3" accent4="accent4" accent5="accent5" accent6="accent6" hlink="hlink" folHlink="folHlink"/>
  <p:sldLayoutIdLst>
    <p:sldLayoutId id="2147486949" r:id="rId1"/>
    <p:sldLayoutId id="2147486950" r:id="rId2"/>
    <p:sldLayoutId id="2147486951" r:id="rId3"/>
    <p:sldLayoutId id="2147486952" r:id="rId4"/>
    <p:sldLayoutId id="2147486953" r:id="rId5"/>
    <p:sldLayoutId id="2147486954" r:id="rId6"/>
    <p:sldLayoutId id="2147486955" r:id="rId7"/>
    <p:sldLayoutId id="2147486956" r:id="rId8"/>
    <p:sldLayoutId id="2147486957" r:id="rId9"/>
    <p:sldLayoutId id="2147486958" r:id="rId10"/>
    <p:sldLayoutId id="21474869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s-CZ"/>
              <a:t>Klepnutím lze upravit styl předlohy nadpisů.</a:t>
            </a:r>
          </a:p>
        </p:txBody>
      </p:sp>
      <p:sp>
        <p:nvSpPr>
          <p:cNvPr id="2457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8" charset="0"/>
              </a:defRPr>
            </a:lvl1pPr>
          </a:lstStyle>
          <a:p>
            <a:pPr>
              <a:defRPr/>
            </a:pPr>
            <a:endParaRPr lang="cs-CZ"/>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8" charset="0"/>
              </a:defRPr>
            </a:lvl1pPr>
          </a:lstStyle>
          <a:p>
            <a:pPr>
              <a:defRPr/>
            </a:pPr>
            <a:endParaRPr lang="cs-CZ"/>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itchFamily="18" charset="0"/>
              </a:defRPr>
            </a:lvl1pPr>
          </a:lstStyle>
          <a:p>
            <a:pPr>
              <a:defRPr/>
            </a:pPr>
            <a:fld id="{2DBBD756-319B-47EF-8A62-98B1444515B8}" type="slidenum">
              <a:rPr lang="cs-CZ"/>
              <a:pPr>
                <a:defRPr/>
              </a:pPr>
              <a:t>‹#›</a:t>
            </a:fld>
            <a:endParaRPr lang="cs-CZ"/>
          </a:p>
        </p:txBody>
      </p:sp>
    </p:spTree>
  </p:cSld>
  <p:clrMap bg1="lt1" tx1="dk1" bg2="lt2" tx2="dk2" accent1="accent1" accent2="accent2" accent3="accent3" accent4="accent4" accent5="accent5" accent6="accent6" hlink="hlink" folHlink="folHlink"/>
  <p:sldLayoutIdLst>
    <p:sldLayoutId id="2147486960" r:id="rId1"/>
    <p:sldLayoutId id="2147486961" r:id="rId2"/>
    <p:sldLayoutId id="2147486962" r:id="rId3"/>
    <p:sldLayoutId id="2147486963" r:id="rId4"/>
    <p:sldLayoutId id="2147486964" r:id="rId5"/>
    <p:sldLayoutId id="2147486965" r:id="rId6"/>
    <p:sldLayoutId id="2147486966" r:id="rId7"/>
    <p:sldLayoutId id="2147486967" r:id="rId8"/>
    <p:sldLayoutId id="2147486968" r:id="rId9"/>
    <p:sldLayoutId id="2147486969" r:id="rId10"/>
    <p:sldLayoutId id="2147486970" r:id="rId11"/>
    <p:sldLayoutId id="2147486971"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s-CZ"/>
              <a:t>Klepnutím lze upravit styl předlohy nadpisů.</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8" charset="0"/>
              </a:defRPr>
            </a:lvl1pPr>
          </a:lstStyle>
          <a:p>
            <a:pPr>
              <a:defRPr/>
            </a:pPr>
            <a:endParaRPr lang="cs-CZ"/>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8" charset="0"/>
              </a:defRPr>
            </a:lvl1pPr>
          </a:lstStyle>
          <a:p>
            <a:pPr>
              <a:defRPr/>
            </a:pPr>
            <a:endParaRPr lang="cs-CZ"/>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itchFamily="18" charset="0"/>
              </a:defRPr>
            </a:lvl1pPr>
          </a:lstStyle>
          <a:p>
            <a:pPr>
              <a:defRPr/>
            </a:pPr>
            <a:fld id="{1A8D9F9C-C2C0-4113-A63E-2A08290F9B1D}" type="slidenum">
              <a:rPr lang="cs-CZ"/>
              <a:pPr>
                <a:defRPr/>
              </a:pPr>
              <a:t>‹#›</a:t>
            </a:fld>
            <a:endParaRPr lang="cs-CZ"/>
          </a:p>
        </p:txBody>
      </p:sp>
    </p:spTree>
  </p:cSld>
  <p:clrMap bg1="lt1" tx1="dk1" bg2="lt2" tx2="dk2" accent1="accent1" accent2="accent2" accent3="accent3" accent4="accent4" accent5="accent5" accent6="accent6" hlink="hlink" folHlink="folHlink"/>
  <p:sldLayoutIdLst>
    <p:sldLayoutId id="2147486972" r:id="rId1"/>
    <p:sldLayoutId id="2147486973" r:id="rId2"/>
    <p:sldLayoutId id="2147486974" r:id="rId3"/>
    <p:sldLayoutId id="2147486975" r:id="rId4"/>
    <p:sldLayoutId id="2147486976" r:id="rId5"/>
    <p:sldLayoutId id="2147486977" r:id="rId6"/>
    <p:sldLayoutId id="2147486978" r:id="rId7"/>
    <p:sldLayoutId id="2147486979" r:id="rId8"/>
    <p:sldLayoutId id="2147486980" r:id="rId9"/>
    <p:sldLayoutId id="2147486981" r:id="rId10"/>
    <p:sldLayoutId id="214748698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s-CZ"/>
              <a:t>Klepnutím lze upravit styl předlohy nadpisů.</a:t>
            </a:r>
          </a:p>
        </p:txBody>
      </p:sp>
      <p:sp>
        <p:nvSpPr>
          <p:cNvPr id="409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a:defRPr/>
            </a:pPr>
            <a:endParaRPr lang="cs-CZ">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a:defRPr/>
            </a:pPr>
            <a:endParaRPr lang="cs-CZ">
              <a:latin typeface="Times New Roman" pitchFamily="18"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981A85DC-5CD9-4389-88FD-5D52BCCD5270}" type="slidenum">
              <a:rPr lang="cs-CZ">
                <a:latin typeface="Times New Roman" pitchFamily="18" charset="0"/>
              </a:rPr>
              <a:pPr>
                <a:defRPr/>
              </a:pPr>
              <a:t>‹#›</a:t>
            </a:fld>
            <a:endParaRPr lang="cs-CZ">
              <a:latin typeface="Times New Roman" pitchFamily="18" charset="0"/>
            </a:endParaRPr>
          </a:p>
        </p:txBody>
      </p:sp>
    </p:spTree>
  </p:cSld>
  <p:clrMap bg1="lt1" tx1="dk1" bg2="lt2" tx2="dk2" accent1="accent1" accent2="accent2" accent3="accent3" accent4="accent4" accent5="accent5" accent6="accent6" hlink="hlink" folHlink="folHlink"/>
  <p:sldLayoutIdLst>
    <p:sldLayoutId id="2147486984" r:id="rId1"/>
    <p:sldLayoutId id="2147486985" r:id="rId2"/>
    <p:sldLayoutId id="2147486986" r:id="rId3"/>
    <p:sldLayoutId id="2147486987" r:id="rId4"/>
    <p:sldLayoutId id="2147486988" r:id="rId5"/>
    <p:sldLayoutId id="2147486989" r:id="rId6"/>
    <p:sldLayoutId id="2147486990" r:id="rId7"/>
    <p:sldLayoutId id="2147486991" r:id="rId8"/>
    <p:sldLayoutId id="2147486992" r:id="rId9"/>
    <p:sldLayoutId id="2147486993" r:id="rId10"/>
    <p:sldLayoutId id="2147486994" r:id="rId11"/>
    <p:sldLayoutId id="2147486995"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s-CZ"/>
              <a:t>Klepnutím lze upravit styl předlohy nadpisů.</a:t>
            </a:r>
          </a:p>
        </p:txBody>
      </p:sp>
      <p:sp>
        <p:nvSpPr>
          <p:cNvPr id="1229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cs-CZ"/>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cs-CZ"/>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DB3BD28E-4A26-4E94-AE42-A67491CD1C70}" type="slidenum">
              <a:rPr lang="cs-CZ"/>
              <a:pPr>
                <a:defRPr/>
              </a:pPr>
              <a:t>‹#›</a:t>
            </a:fld>
            <a:endParaRPr lang="cs-CZ"/>
          </a:p>
        </p:txBody>
      </p:sp>
    </p:spTree>
    <p:extLst>
      <p:ext uri="{BB962C8B-B14F-4D97-AF65-F5344CB8AC3E}">
        <p14:creationId xmlns:p14="http://schemas.microsoft.com/office/powerpoint/2010/main" val="2246060918"/>
      </p:ext>
    </p:extLst>
  </p:cSld>
  <p:clrMap bg1="lt1" tx1="dk1" bg2="lt2" tx2="dk2" accent1="accent1" accent2="accent2" accent3="accent3" accent4="accent4" accent5="accent5" accent6="accent6" hlink="hlink" folHlink="folHlink"/>
  <p:sldLayoutIdLst>
    <p:sldLayoutId id="2147486997" r:id="rId1"/>
    <p:sldLayoutId id="2147486998" r:id="rId2"/>
    <p:sldLayoutId id="2147486999" r:id="rId3"/>
    <p:sldLayoutId id="2147487000" r:id="rId4"/>
    <p:sldLayoutId id="2147487001" r:id="rId5"/>
    <p:sldLayoutId id="2147487002" r:id="rId6"/>
    <p:sldLayoutId id="2147487003" r:id="rId7"/>
    <p:sldLayoutId id="2147487004" r:id="rId8"/>
    <p:sldLayoutId id="2147487005" r:id="rId9"/>
    <p:sldLayoutId id="2147487006" r:id="rId10"/>
    <p:sldLayoutId id="214748700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s-CZ"/>
              <a:t>Klepnutím lze upravit styl předlohy nadpisů.</a:t>
            </a:r>
          </a:p>
        </p:txBody>
      </p:sp>
      <p:sp>
        <p:nvSpPr>
          <p:cNvPr id="1433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a:defRPr/>
            </a:pPr>
            <a:endParaRPr lang="cs-CZ"/>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a:defRPr/>
            </a:pPr>
            <a:endParaRPr lang="cs-CZ"/>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008E204A-9235-4B4C-8D09-5A4D610CAE95}" type="slidenum">
              <a:rPr lang="cs-CZ"/>
              <a:pPr>
                <a:defRPr/>
              </a:pPr>
              <a:t>‹#›</a:t>
            </a:fld>
            <a:endParaRPr lang="cs-CZ"/>
          </a:p>
        </p:txBody>
      </p:sp>
    </p:spTree>
  </p:cSld>
  <p:clrMap bg1="lt1" tx1="dk1" bg2="lt2" tx2="dk2" accent1="accent1" accent2="accent2" accent3="accent3" accent4="accent4" accent5="accent5" accent6="accent6" hlink="hlink" folHlink="folHlink"/>
  <p:sldLayoutIdLst>
    <p:sldLayoutId id="2147486836" r:id="rId1"/>
    <p:sldLayoutId id="2147486837" r:id="rId2"/>
    <p:sldLayoutId id="2147486838" r:id="rId3"/>
    <p:sldLayoutId id="2147486839" r:id="rId4"/>
    <p:sldLayoutId id="2147486840" r:id="rId5"/>
    <p:sldLayoutId id="2147486841" r:id="rId6"/>
    <p:sldLayoutId id="2147486842" r:id="rId7"/>
    <p:sldLayoutId id="2147486843" r:id="rId8"/>
    <p:sldLayoutId id="2147486844" r:id="rId9"/>
    <p:sldLayoutId id="2147486845" r:id="rId10"/>
    <p:sldLayoutId id="214748684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s-CZ"/>
              <a:t>Klepnutím lze upravit styl předlohy nadpisů.</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8" charset="0"/>
              </a:defRPr>
            </a:lvl1pPr>
          </a:lstStyle>
          <a:p>
            <a:pPr>
              <a:defRPr/>
            </a:pPr>
            <a:endParaRPr lang="cs-CZ"/>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8" charset="0"/>
              </a:defRPr>
            </a:lvl1pPr>
          </a:lstStyle>
          <a:p>
            <a:pPr>
              <a:defRPr/>
            </a:pPr>
            <a:endParaRPr lang="cs-CZ"/>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itchFamily="18" charset="0"/>
              </a:defRPr>
            </a:lvl1pPr>
          </a:lstStyle>
          <a:p>
            <a:pPr>
              <a:defRPr/>
            </a:pPr>
            <a:fld id="{83A9A54A-1B85-4583-BEA1-ACE0A72B2238}" type="slidenum">
              <a:rPr lang="cs-CZ"/>
              <a:pPr>
                <a:defRPr/>
              </a:pPr>
              <a:t>‹#›</a:t>
            </a:fld>
            <a:endParaRPr lang="cs-CZ"/>
          </a:p>
        </p:txBody>
      </p:sp>
    </p:spTree>
  </p:cSld>
  <p:clrMap bg1="lt1" tx1="dk1" bg2="lt2" tx2="dk2" accent1="accent1" accent2="accent2" accent3="accent3" accent4="accent4" accent5="accent5" accent6="accent6" hlink="hlink" folHlink="folHlink"/>
  <p:sldLayoutIdLst>
    <p:sldLayoutId id="2147486858" r:id="rId1"/>
    <p:sldLayoutId id="2147486859" r:id="rId2"/>
    <p:sldLayoutId id="2147486860" r:id="rId3"/>
    <p:sldLayoutId id="2147486861" r:id="rId4"/>
    <p:sldLayoutId id="2147486862" r:id="rId5"/>
    <p:sldLayoutId id="2147486863" r:id="rId6"/>
    <p:sldLayoutId id="2147486864" r:id="rId7"/>
    <p:sldLayoutId id="2147486865" r:id="rId8"/>
    <p:sldLayoutId id="2147486866" r:id="rId9"/>
    <p:sldLayoutId id="2147486867" r:id="rId10"/>
    <p:sldLayoutId id="214748686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1"/>
          <p:cNvSpPr>
            <a:spLocks noGrp="1" noChangeArrowheads="1"/>
          </p:cNvSpPr>
          <p:nvPr>
            <p:ph type="title"/>
          </p:nvPr>
        </p:nvSpPr>
        <p:spPr bwMode="auto">
          <a:xfrm>
            <a:off x="685800" y="609600"/>
            <a:ext cx="7769225" cy="1139825"/>
          </a:xfrm>
          <a:prstGeom prst="rect">
            <a:avLst/>
          </a:prstGeom>
          <a:noFill/>
          <a:ln w="9525">
            <a:noFill/>
            <a:round/>
            <a:headEnd/>
            <a:tailEnd/>
          </a:ln>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6387" name="Rectangle 2"/>
          <p:cNvSpPr>
            <a:spLocks noGrp="1" noChangeArrowheads="1"/>
          </p:cNvSpPr>
          <p:nvPr>
            <p:ph type="body" idx="1"/>
          </p:nvPr>
        </p:nvSpPr>
        <p:spPr bwMode="auto">
          <a:xfrm>
            <a:off x="685800" y="1981200"/>
            <a:ext cx="7769225" cy="4111625"/>
          </a:xfrm>
          <a:prstGeom prst="rect">
            <a:avLst/>
          </a:prstGeom>
          <a:noFill/>
          <a:ln w="9525">
            <a:noFill/>
            <a:round/>
            <a:headEnd/>
            <a:tailEnd/>
          </a:ln>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027" name="Rectangle 3"/>
          <p:cNvSpPr>
            <a:spLocks noGrp="1" noChangeArrowheads="1"/>
          </p:cNvSpPr>
          <p:nvPr>
            <p:ph type="dt"/>
          </p:nvPr>
        </p:nvSpPr>
        <p:spPr bwMode="auto">
          <a:xfrm>
            <a:off x="685800" y="6248400"/>
            <a:ext cx="1901825" cy="454025"/>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buClr>
                <a:srgbClr val="000000"/>
              </a:buClr>
              <a:buSzPct val="100000"/>
              <a:buFont typeface="Times New Roman" pitchFamily="18" charset="0"/>
              <a:buNone/>
              <a:defRPr sz="1400">
                <a:solidFill>
                  <a:srgbClr val="000000"/>
                </a:solidFill>
                <a:latin typeface="Times New Roman" pitchFamily="18" charset="0"/>
              </a:defRPr>
            </a:lvl1pPr>
          </a:lstStyle>
          <a:p>
            <a:pPr>
              <a:defRPr/>
            </a:pPr>
            <a:endParaRPr lang="cs-CZ"/>
          </a:p>
        </p:txBody>
      </p:sp>
      <p:sp>
        <p:nvSpPr>
          <p:cNvPr id="1028" name="Rectangle 4"/>
          <p:cNvSpPr>
            <a:spLocks noGrp="1" noChangeArrowheads="1"/>
          </p:cNvSpPr>
          <p:nvPr>
            <p:ph type="ftr"/>
          </p:nvPr>
        </p:nvSpPr>
        <p:spPr bwMode="auto">
          <a:xfrm>
            <a:off x="3124200" y="6248400"/>
            <a:ext cx="2892425" cy="454025"/>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ctr">
              <a:buClr>
                <a:srgbClr val="000000"/>
              </a:buClr>
              <a:buSzPct val="100000"/>
              <a:buFont typeface="Times New Roman" pitchFamily="18" charset="0"/>
              <a:buNone/>
              <a:defRPr sz="1400">
                <a:solidFill>
                  <a:srgbClr val="000000"/>
                </a:solidFill>
                <a:latin typeface="Times New Roman" pitchFamily="18" charset="0"/>
              </a:defRPr>
            </a:lvl1pPr>
          </a:lstStyle>
          <a:p>
            <a:pPr>
              <a:defRPr/>
            </a:pPr>
            <a:endParaRPr lang="cs-CZ"/>
          </a:p>
        </p:txBody>
      </p:sp>
      <p:sp>
        <p:nvSpPr>
          <p:cNvPr id="1029" name="Rectangle 5"/>
          <p:cNvSpPr>
            <a:spLocks noGrp="1" noChangeArrowheads="1"/>
          </p:cNvSpPr>
          <p:nvPr>
            <p:ph type="sldNum"/>
          </p:nvPr>
        </p:nvSpPr>
        <p:spPr bwMode="auto">
          <a:xfrm>
            <a:off x="6553200" y="6248400"/>
            <a:ext cx="1901825" cy="454025"/>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pitchFamily="18" charset="0"/>
              <a:buNone/>
              <a:defRPr sz="1400">
                <a:solidFill>
                  <a:srgbClr val="000000"/>
                </a:solidFill>
                <a:latin typeface="Times New Roman" pitchFamily="18" charset="0"/>
              </a:defRPr>
            </a:lvl1pPr>
          </a:lstStyle>
          <a:p>
            <a:pPr>
              <a:defRPr/>
            </a:pPr>
            <a:fld id="{16B8995A-5C6A-47C6-AAA3-D4E09117A66D}" type="slidenum">
              <a:rPr lang="cs-CZ"/>
              <a:pPr>
                <a:defRPr/>
              </a:pPr>
              <a:t>‹#›</a:t>
            </a:fld>
            <a:endParaRPr lang="cs-CZ"/>
          </a:p>
        </p:txBody>
      </p:sp>
    </p:spTree>
  </p:cSld>
  <p:clrMap bg1="lt1" tx1="dk1" bg2="lt2" tx2="dk2" accent1="accent1" accent2="accent2" accent3="accent3" accent4="accent4" accent5="accent5" accent6="accent6" hlink="hlink" folHlink="folHlink"/>
  <p:sldLayoutIdLst>
    <p:sldLayoutId id="2147486869" r:id="rId1"/>
    <p:sldLayoutId id="2147486870" r:id="rId2"/>
    <p:sldLayoutId id="2147486871" r:id="rId3"/>
    <p:sldLayoutId id="2147486872" r:id="rId4"/>
    <p:sldLayoutId id="2147486873" r:id="rId5"/>
    <p:sldLayoutId id="2147486874" r:id="rId6"/>
    <p:sldLayoutId id="2147486875" r:id="rId7"/>
    <p:sldLayoutId id="2147486876" r:id="rId8"/>
    <p:sldLayoutId id="2147486877" r:id="rId9"/>
    <p:sldLayoutId id="2147486878" r:id="rId10"/>
    <p:sldLayoutId id="2147486879" r:id="rId11"/>
    <p:sldLayoutId id="2147486880" r:id="rId12"/>
  </p:sldLayoutIdLst>
  <p:txStyles>
    <p:titleStyle>
      <a:lvl1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mj-lt"/>
          <a:ea typeface="+mj-ea"/>
          <a:cs typeface="+mj-cs"/>
        </a:defRPr>
      </a:lvl1pPr>
      <a:lvl2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defRPr>
      </a:lvl2pPr>
      <a:lvl3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defRPr>
      </a:lvl3pPr>
      <a:lvl4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defRPr>
      </a:lvl4pPr>
      <a:lvl5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defRPr>
      </a:lvl5pPr>
      <a:lvl6pPr marL="457200" algn="ctr" defTabSz="457200"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defRPr>
      </a:lvl6pPr>
      <a:lvl7pPr marL="914400" algn="ctr" defTabSz="457200"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defRPr>
      </a:lvl7pPr>
      <a:lvl8pPr marL="1371600" algn="ctr" defTabSz="457200"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defRPr>
      </a:lvl8pPr>
      <a:lvl9pPr marL="1828800" algn="ctr" defTabSz="457200"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defRPr>
      </a:lvl9pPr>
    </p:titleStyle>
    <p:bodyStyle>
      <a:lvl1pPr marL="339725" indent="-339725" algn="l" defTabSz="457200" rtl="0" eaLnBrk="0" fontAlgn="base" hangingPunct="0">
        <a:spcBef>
          <a:spcPts val="800"/>
        </a:spcBef>
        <a:spcAft>
          <a:spcPct val="0"/>
        </a:spcAft>
        <a:buClr>
          <a:srgbClr val="000000"/>
        </a:buClr>
        <a:buSzPct val="100000"/>
        <a:buFont typeface="Times New Roman" pitchFamily="18" charset="0"/>
        <a:buChar char="•"/>
        <a:defRPr sz="3200">
          <a:solidFill>
            <a:srgbClr val="000000"/>
          </a:solidFill>
          <a:latin typeface="+mn-lt"/>
          <a:ea typeface="+mn-ea"/>
          <a:cs typeface="+mn-cs"/>
        </a:defRPr>
      </a:lvl1pPr>
      <a:lvl2pPr marL="739775" indent="-282575" algn="l" defTabSz="457200" rtl="0" eaLnBrk="0" fontAlgn="base" hangingPunct="0">
        <a:spcBef>
          <a:spcPts val="700"/>
        </a:spcBef>
        <a:spcAft>
          <a:spcPct val="0"/>
        </a:spcAft>
        <a:buClr>
          <a:srgbClr val="000000"/>
        </a:buClr>
        <a:buSzPct val="100000"/>
        <a:buFont typeface="Times New Roman" pitchFamily="18" charset="0"/>
        <a:buChar char="–"/>
        <a:defRPr sz="2800">
          <a:solidFill>
            <a:srgbClr val="000000"/>
          </a:solidFill>
          <a:latin typeface="+mn-lt"/>
        </a:defRPr>
      </a:lvl2pPr>
      <a:lvl3pPr marL="1143000" indent="-228600" algn="l" defTabSz="457200" rtl="0" eaLnBrk="0" fontAlgn="base" hangingPunct="0">
        <a:spcBef>
          <a:spcPts val="600"/>
        </a:spcBef>
        <a:spcAft>
          <a:spcPct val="0"/>
        </a:spcAft>
        <a:buClr>
          <a:srgbClr val="000000"/>
        </a:buClr>
        <a:buSzPct val="100000"/>
        <a:buFont typeface="Times New Roman" pitchFamily="18" charset="0"/>
        <a:buChar char="•"/>
        <a:defRPr sz="2400">
          <a:solidFill>
            <a:srgbClr val="000000"/>
          </a:solidFill>
          <a:latin typeface="+mn-lt"/>
        </a:defRPr>
      </a:lvl3pPr>
      <a:lvl4pPr marL="1600200" indent="-228600" algn="l" defTabSz="457200" rtl="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mn-lt"/>
        </a:defRPr>
      </a:lvl4pPr>
      <a:lvl5pPr marL="2057400" indent="-228600" algn="l" defTabSz="457200" rtl="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mn-lt"/>
        </a:defRPr>
      </a:lvl5pPr>
      <a:lvl6pPr marL="25146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defRPr>
      </a:lvl6pPr>
      <a:lvl7pPr marL="29718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defRPr>
      </a:lvl7pPr>
      <a:lvl8pPr marL="34290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defRPr>
      </a:lvl8pPr>
      <a:lvl9pPr marL="38862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1"/>
          <p:cNvSpPr>
            <a:spLocks noGrp="1" noChangeArrowheads="1"/>
          </p:cNvSpPr>
          <p:nvPr>
            <p:ph type="title"/>
          </p:nvPr>
        </p:nvSpPr>
        <p:spPr bwMode="auto">
          <a:xfrm>
            <a:off x="685800" y="609600"/>
            <a:ext cx="7769225" cy="1139825"/>
          </a:xfrm>
          <a:prstGeom prst="rect">
            <a:avLst/>
          </a:prstGeom>
          <a:noFill/>
          <a:ln w="9525">
            <a:noFill/>
            <a:round/>
            <a:headEnd/>
            <a:tailEnd/>
          </a:ln>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7411" name="Rectangle 2"/>
          <p:cNvSpPr>
            <a:spLocks noGrp="1" noChangeArrowheads="1"/>
          </p:cNvSpPr>
          <p:nvPr>
            <p:ph type="body" idx="1"/>
          </p:nvPr>
        </p:nvSpPr>
        <p:spPr bwMode="auto">
          <a:xfrm>
            <a:off x="685800" y="1981200"/>
            <a:ext cx="7769225" cy="4111625"/>
          </a:xfrm>
          <a:prstGeom prst="rect">
            <a:avLst/>
          </a:prstGeom>
          <a:noFill/>
          <a:ln w="9525">
            <a:noFill/>
            <a:round/>
            <a:headEnd/>
            <a:tailEnd/>
          </a:ln>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027" name="Rectangle 3"/>
          <p:cNvSpPr>
            <a:spLocks noGrp="1" noChangeArrowheads="1"/>
          </p:cNvSpPr>
          <p:nvPr>
            <p:ph type="dt"/>
          </p:nvPr>
        </p:nvSpPr>
        <p:spPr bwMode="auto">
          <a:xfrm>
            <a:off x="685800" y="6248400"/>
            <a:ext cx="1901825" cy="454025"/>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buClr>
                <a:srgbClr val="000000"/>
              </a:buClr>
              <a:buSzPct val="100000"/>
              <a:buFont typeface="Times New Roman" pitchFamily="18" charset="0"/>
              <a:buNone/>
              <a:defRPr sz="1400">
                <a:solidFill>
                  <a:srgbClr val="000000"/>
                </a:solidFill>
                <a:latin typeface="Times New Roman" pitchFamily="18" charset="0"/>
              </a:defRPr>
            </a:lvl1pPr>
          </a:lstStyle>
          <a:p>
            <a:pPr>
              <a:defRPr/>
            </a:pPr>
            <a:endParaRPr lang="cs-CZ"/>
          </a:p>
        </p:txBody>
      </p:sp>
      <p:sp>
        <p:nvSpPr>
          <p:cNvPr id="1028" name="Rectangle 4"/>
          <p:cNvSpPr>
            <a:spLocks noGrp="1" noChangeArrowheads="1"/>
          </p:cNvSpPr>
          <p:nvPr>
            <p:ph type="ftr"/>
          </p:nvPr>
        </p:nvSpPr>
        <p:spPr bwMode="auto">
          <a:xfrm>
            <a:off x="3124200" y="6248400"/>
            <a:ext cx="2892425" cy="454025"/>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ctr">
              <a:buClr>
                <a:srgbClr val="000000"/>
              </a:buClr>
              <a:buSzPct val="100000"/>
              <a:buFont typeface="Times New Roman" pitchFamily="18" charset="0"/>
              <a:buNone/>
              <a:defRPr sz="1400">
                <a:solidFill>
                  <a:srgbClr val="000000"/>
                </a:solidFill>
                <a:latin typeface="Times New Roman" pitchFamily="18" charset="0"/>
              </a:defRPr>
            </a:lvl1pPr>
          </a:lstStyle>
          <a:p>
            <a:pPr>
              <a:defRPr/>
            </a:pPr>
            <a:endParaRPr lang="cs-CZ"/>
          </a:p>
        </p:txBody>
      </p:sp>
      <p:sp>
        <p:nvSpPr>
          <p:cNvPr id="1029" name="Rectangle 5"/>
          <p:cNvSpPr>
            <a:spLocks noGrp="1" noChangeArrowheads="1"/>
          </p:cNvSpPr>
          <p:nvPr>
            <p:ph type="sldNum"/>
          </p:nvPr>
        </p:nvSpPr>
        <p:spPr bwMode="auto">
          <a:xfrm>
            <a:off x="6553200" y="6248400"/>
            <a:ext cx="1901825" cy="454025"/>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pitchFamily="18" charset="0"/>
              <a:buNone/>
              <a:defRPr sz="1400">
                <a:solidFill>
                  <a:srgbClr val="000000"/>
                </a:solidFill>
                <a:latin typeface="Times New Roman" pitchFamily="18" charset="0"/>
              </a:defRPr>
            </a:lvl1pPr>
          </a:lstStyle>
          <a:p>
            <a:pPr>
              <a:defRPr/>
            </a:pPr>
            <a:fld id="{440AFEF9-6A4C-4F64-8F57-E2415F26E604}" type="slidenum">
              <a:rPr lang="cs-CZ"/>
              <a:pPr>
                <a:defRPr/>
              </a:pPr>
              <a:t>‹#›</a:t>
            </a:fld>
            <a:endParaRPr lang="cs-CZ"/>
          </a:p>
        </p:txBody>
      </p:sp>
    </p:spTree>
  </p:cSld>
  <p:clrMap bg1="lt1" tx1="dk1" bg2="lt2" tx2="dk2" accent1="accent1" accent2="accent2" accent3="accent3" accent4="accent4" accent5="accent5" accent6="accent6" hlink="hlink" folHlink="folHlink"/>
  <p:sldLayoutIdLst>
    <p:sldLayoutId id="2147486881" r:id="rId1"/>
    <p:sldLayoutId id="2147486882" r:id="rId2"/>
    <p:sldLayoutId id="2147486883" r:id="rId3"/>
    <p:sldLayoutId id="2147486884" r:id="rId4"/>
    <p:sldLayoutId id="2147486885" r:id="rId5"/>
    <p:sldLayoutId id="2147486886" r:id="rId6"/>
    <p:sldLayoutId id="2147486887" r:id="rId7"/>
    <p:sldLayoutId id="2147486888" r:id="rId8"/>
    <p:sldLayoutId id="2147486889" r:id="rId9"/>
    <p:sldLayoutId id="2147486890" r:id="rId10"/>
    <p:sldLayoutId id="2147486891" r:id="rId11"/>
    <p:sldLayoutId id="2147486892" r:id="rId12"/>
  </p:sldLayoutIdLst>
  <p:txStyles>
    <p:titleStyle>
      <a:lvl1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mj-lt"/>
          <a:ea typeface="+mj-ea"/>
          <a:cs typeface="+mj-cs"/>
        </a:defRPr>
      </a:lvl1pPr>
      <a:lvl2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defRPr>
      </a:lvl2pPr>
      <a:lvl3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defRPr>
      </a:lvl3pPr>
      <a:lvl4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defRPr>
      </a:lvl4pPr>
      <a:lvl5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defRPr>
      </a:lvl5pPr>
      <a:lvl6pPr marL="457200" algn="ctr" defTabSz="457200"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defRPr>
      </a:lvl6pPr>
      <a:lvl7pPr marL="914400" algn="ctr" defTabSz="457200"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defRPr>
      </a:lvl7pPr>
      <a:lvl8pPr marL="1371600" algn="ctr" defTabSz="457200"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defRPr>
      </a:lvl8pPr>
      <a:lvl9pPr marL="1828800" algn="ctr" defTabSz="457200"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defRPr>
      </a:lvl9pPr>
    </p:titleStyle>
    <p:bodyStyle>
      <a:lvl1pPr marL="339725" indent="-339725" algn="l" defTabSz="457200" rtl="0" eaLnBrk="0" fontAlgn="base" hangingPunct="0">
        <a:spcBef>
          <a:spcPts val="800"/>
        </a:spcBef>
        <a:spcAft>
          <a:spcPct val="0"/>
        </a:spcAft>
        <a:buClr>
          <a:srgbClr val="000000"/>
        </a:buClr>
        <a:buSzPct val="100000"/>
        <a:buFont typeface="Times New Roman" pitchFamily="18" charset="0"/>
        <a:buChar char="•"/>
        <a:defRPr sz="3200">
          <a:solidFill>
            <a:srgbClr val="000000"/>
          </a:solidFill>
          <a:latin typeface="+mn-lt"/>
          <a:ea typeface="+mn-ea"/>
          <a:cs typeface="+mn-cs"/>
        </a:defRPr>
      </a:lvl1pPr>
      <a:lvl2pPr marL="739775" indent="-282575" algn="l" defTabSz="457200" rtl="0" eaLnBrk="0" fontAlgn="base" hangingPunct="0">
        <a:spcBef>
          <a:spcPts val="700"/>
        </a:spcBef>
        <a:spcAft>
          <a:spcPct val="0"/>
        </a:spcAft>
        <a:buClr>
          <a:srgbClr val="000000"/>
        </a:buClr>
        <a:buSzPct val="100000"/>
        <a:buFont typeface="Times New Roman" pitchFamily="18" charset="0"/>
        <a:buChar char="–"/>
        <a:defRPr sz="2800">
          <a:solidFill>
            <a:srgbClr val="000000"/>
          </a:solidFill>
          <a:latin typeface="+mn-lt"/>
        </a:defRPr>
      </a:lvl2pPr>
      <a:lvl3pPr marL="1143000" indent="-228600" algn="l" defTabSz="457200" rtl="0" eaLnBrk="0" fontAlgn="base" hangingPunct="0">
        <a:spcBef>
          <a:spcPts val="600"/>
        </a:spcBef>
        <a:spcAft>
          <a:spcPct val="0"/>
        </a:spcAft>
        <a:buClr>
          <a:srgbClr val="000000"/>
        </a:buClr>
        <a:buSzPct val="100000"/>
        <a:buFont typeface="Times New Roman" pitchFamily="18" charset="0"/>
        <a:buChar char="•"/>
        <a:defRPr sz="2400">
          <a:solidFill>
            <a:srgbClr val="000000"/>
          </a:solidFill>
          <a:latin typeface="+mn-lt"/>
        </a:defRPr>
      </a:lvl3pPr>
      <a:lvl4pPr marL="1600200" indent="-228600" algn="l" defTabSz="457200" rtl="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mn-lt"/>
        </a:defRPr>
      </a:lvl4pPr>
      <a:lvl5pPr marL="2057400" indent="-228600" algn="l" defTabSz="457200" rtl="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mn-lt"/>
        </a:defRPr>
      </a:lvl5pPr>
      <a:lvl6pPr marL="25146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defRPr>
      </a:lvl6pPr>
      <a:lvl7pPr marL="29718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defRPr>
      </a:lvl7pPr>
      <a:lvl8pPr marL="34290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defRPr>
      </a:lvl8pPr>
      <a:lvl9pPr marL="38862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s-CZ"/>
              <a:t>Klepnutím lze upravit styl předlohy nadpisů.</a:t>
            </a:r>
          </a:p>
        </p:txBody>
      </p:sp>
      <p:sp>
        <p:nvSpPr>
          <p:cNvPr id="1843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8" charset="0"/>
              </a:defRPr>
            </a:lvl1pPr>
          </a:lstStyle>
          <a:p>
            <a:pPr>
              <a:defRPr/>
            </a:pPr>
            <a:endParaRPr lang="cs-CZ"/>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8" charset="0"/>
              </a:defRPr>
            </a:lvl1pPr>
          </a:lstStyle>
          <a:p>
            <a:pPr>
              <a:defRPr/>
            </a:pPr>
            <a:endParaRPr lang="cs-CZ"/>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itchFamily="18" charset="0"/>
              </a:defRPr>
            </a:lvl1pPr>
          </a:lstStyle>
          <a:p>
            <a:pPr>
              <a:defRPr/>
            </a:pPr>
            <a:fld id="{8D09120D-6AD6-4D66-95CD-9DA427E031B9}" type="slidenum">
              <a:rPr lang="cs-CZ"/>
              <a:pPr>
                <a:defRPr/>
              </a:pPr>
              <a:t>‹#›</a:t>
            </a:fld>
            <a:endParaRPr lang="cs-CZ"/>
          </a:p>
        </p:txBody>
      </p:sp>
    </p:spTree>
  </p:cSld>
  <p:clrMap bg1="lt1" tx1="dk1" bg2="lt2" tx2="dk2" accent1="accent1" accent2="accent2" accent3="accent3" accent4="accent4" accent5="accent5" accent6="accent6" hlink="hlink" folHlink="folHlink"/>
  <p:sldLayoutIdLst>
    <p:sldLayoutId id="2147486893" r:id="rId1"/>
    <p:sldLayoutId id="2147486894" r:id="rId2"/>
    <p:sldLayoutId id="2147486895" r:id="rId3"/>
    <p:sldLayoutId id="2147486896" r:id="rId4"/>
    <p:sldLayoutId id="2147486897" r:id="rId5"/>
    <p:sldLayoutId id="2147486898" r:id="rId6"/>
    <p:sldLayoutId id="2147486899" r:id="rId7"/>
    <p:sldLayoutId id="2147486900" r:id="rId8"/>
    <p:sldLayoutId id="2147486901" r:id="rId9"/>
    <p:sldLayoutId id="2147486902" r:id="rId10"/>
    <p:sldLayoutId id="214748690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s-CZ"/>
              <a:t>Klepnutím lze upravit styl předlohy nadpisů.</a:t>
            </a:r>
          </a:p>
        </p:txBody>
      </p:sp>
      <p:sp>
        <p:nvSpPr>
          <p:cNvPr id="1945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8" charset="0"/>
              </a:defRPr>
            </a:lvl1pPr>
          </a:lstStyle>
          <a:p>
            <a:pPr>
              <a:defRPr/>
            </a:pPr>
            <a:endParaRPr lang="cs-CZ"/>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8" charset="0"/>
              </a:defRPr>
            </a:lvl1pPr>
          </a:lstStyle>
          <a:p>
            <a:pPr>
              <a:defRPr/>
            </a:pPr>
            <a:endParaRPr lang="cs-CZ"/>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itchFamily="18" charset="0"/>
              </a:defRPr>
            </a:lvl1pPr>
          </a:lstStyle>
          <a:p>
            <a:pPr>
              <a:defRPr/>
            </a:pPr>
            <a:fld id="{0D166547-5066-4271-9C15-D1026ED57517}" type="slidenum">
              <a:rPr lang="cs-CZ"/>
              <a:pPr>
                <a:defRPr/>
              </a:pPr>
              <a:t>‹#›</a:t>
            </a:fld>
            <a:endParaRPr lang="cs-CZ"/>
          </a:p>
        </p:txBody>
      </p:sp>
    </p:spTree>
  </p:cSld>
  <p:clrMap bg1="lt1" tx1="dk1" bg2="lt2" tx2="dk2" accent1="accent1" accent2="accent2" accent3="accent3" accent4="accent4" accent5="accent5" accent6="accent6" hlink="hlink" folHlink="folHlink"/>
  <p:sldLayoutIdLst>
    <p:sldLayoutId id="2147486904" r:id="rId1"/>
    <p:sldLayoutId id="2147486905" r:id="rId2"/>
    <p:sldLayoutId id="2147486906" r:id="rId3"/>
    <p:sldLayoutId id="2147486907" r:id="rId4"/>
    <p:sldLayoutId id="2147486908" r:id="rId5"/>
    <p:sldLayoutId id="2147486909" r:id="rId6"/>
    <p:sldLayoutId id="2147486910" r:id="rId7"/>
    <p:sldLayoutId id="2147486911" r:id="rId8"/>
    <p:sldLayoutId id="2147486912" r:id="rId9"/>
    <p:sldLayoutId id="2147486913" r:id="rId10"/>
    <p:sldLayoutId id="214748691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s-CZ"/>
              <a:t>Klepnutím lze upravit styl předlohy nadpisů.</a:t>
            </a:r>
          </a:p>
        </p:txBody>
      </p:sp>
      <p:sp>
        <p:nvSpPr>
          <p:cNvPr id="2048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8" charset="0"/>
              </a:defRPr>
            </a:lvl1pPr>
          </a:lstStyle>
          <a:p>
            <a:pPr>
              <a:defRPr/>
            </a:pPr>
            <a:endParaRPr lang="cs-CZ"/>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8" charset="0"/>
              </a:defRPr>
            </a:lvl1pPr>
          </a:lstStyle>
          <a:p>
            <a:pPr>
              <a:defRPr/>
            </a:pPr>
            <a:endParaRPr lang="cs-CZ"/>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itchFamily="18" charset="0"/>
              </a:defRPr>
            </a:lvl1pPr>
          </a:lstStyle>
          <a:p>
            <a:pPr>
              <a:defRPr/>
            </a:pPr>
            <a:fld id="{34FEF7A1-C77E-47C2-8FCC-F08E883CA9C2}" type="slidenum">
              <a:rPr lang="cs-CZ"/>
              <a:pPr>
                <a:defRPr/>
              </a:pPr>
              <a:t>‹#›</a:t>
            </a:fld>
            <a:endParaRPr lang="cs-CZ"/>
          </a:p>
        </p:txBody>
      </p:sp>
    </p:spTree>
  </p:cSld>
  <p:clrMap bg1="lt1" tx1="dk1" bg2="lt2" tx2="dk2" accent1="accent1" accent2="accent2" accent3="accent3" accent4="accent4" accent5="accent5" accent6="accent6" hlink="hlink" folHlink="folHlink"/>
  <p:sldLayoutIdLst>
    <p:sldLayoutId id="2147486915" r:id="rId1"/>
    <p:sldLayoutId id="2147486916" r:id="rId2"/>
    <p:sldLayoutId id="2147486917" r:id="rId3"/>
    <p:sldLayoutId id="2147486918" r:id="rId4"/>
    <p:sldLayoutId id="2147486919" r:id="rId5"/>
    <p:sldLayoutId id="2147486920" r:id="rId6"/>
    <p:sldLayoutId id="2147486921" r:id="rId7"/>
    <p:sldLayoutId id="2147486922" r:id="rId8"/>
    <p:sldLayoutId id="2147486923" r:id="rId9"/>
    <p:sldLayoutId id="2147486924" r:id="rId10"/>
    <p:sldLayoutId id="214748692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s-CZ"/>
              <a:t>Klepnutím lze upravit styl předlohy nadpisů.</a:t>
            </a:r>
          </a:p>
        </p:txBody>
      </p:sp>
      <p:sp>
        <p:nvSpPr>
          <p:cNvPr id="2150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8" charset="0"/>
              </a:defRPr>
            </a:lvl1pPr>
          </a:lstStyle>
          <a:p>
            <a:pPr>
              <a:defRPr/>
            </a:pPr>
            <a:endParaRPr lang="cs-CZ"/>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8" charset="0"/>
              </a:defRPr>
            </a:lvl1pPr>
          </a:lstStyle>
          <a:p>
            <a:pPr>
              <a:defRPr/>
            </a:pPr>
            <a:endParaRPr lang="cs-CZ"/>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itchFamily="18" charset="0"/>
              </a:defRPr>
            </a:lvl1pPr>
          </a:lstStyle>
          <a:p>
            <a:pPr>
              <a:defRPr/>
            </a:pPr>
            <a:fld id="{422E153B-1C5A-40A5-8190-5052D814CBB4}" type="slidenum">
              <a:rPr lang="cs-CZ"/>
              <a:pPr>
                <a:defRPr/>
              </a:pPr>
              <a:t>‹#›</a:t>
            </a:fld>
            <a:endParaRPr lang="cs-CZ"/>
          </a:p>
        </p:txBody>
      </p:sp>
    </p:spTree>
  </p:cSld>
  <p:clrMap bg1="lt1" tx1="dk1" bg2="lt2" tx2="dk2" accent1="accent1" accent2="accent2" accent3="accent3" accent4="accent4" accent5="accent5" accent6="accent6" hlink="hlink" folHlink="folHlink"/>
  <p:sldLayoutIdLst>
    <p:sldLayoutId id="2147486926" r:id="rId1"/>
    <p:sldLayoutId id="2147486927" r:id="rId2"/>
    <p:sldLayoutId id="2147486928" r:id="rId3"/>
    <p:sldLayoutId id="2147486929" r:id="rId4"/>
    <p:sldLayoutId id="2147486930" r:id="rId5"/>
    <p:sldLayoutId id="2147486931" r:id="rId6"/>
    <p:sldLayoutId id="2147486932" r:id="rId7"/>
    <p:sldLayoutId id="2147486933" r:id="rId8"/>
    <p:sldLayoutId id="2147486934" r:id="rId9"/>
    <p:sldLayoutId id="2147486935" r:id="rId10"/>
    <p:sldLayoutId id="2147486936" r:id="rId11"/>
    <p:sldLayoutId id="2147486937"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Layout" Target="../slideLayouts/slideLayout1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65.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7.xml"/><Relationship Id="rId1" Type="http://schemas.openxmlformats.org/officeDocument/2006/relationships/vmlDrawing" Target="../drawings/vmlDrawing2.v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52.xml"/><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30.png"/><Relationship Id="rId2" Type="http://schemas.openxmlformats.org/officeDocument/2006/relationships/slideLayout" Target="../slideLayouts/slideLayout39.xml"/><Relationship Id="rId1" Type="http://schemas.openxmlformats.org/officeDocument/2006/relationships/vmlDrawing" Target="../drawings/vmlDrawing3.vml"/><Relationship Id="rId6" Type="http://schemas.openxmlformats.org/officeDocument/2006/relationships/image" Target="../media/image28.png"/><Relationship Id="rId5" Type="http://schemas.openxmlformats.org/officeDocument/2006/relationships/oleObject" Target="../embeddings/oleObject3.bin"/><Relationship Id="rId4" Type="http://schemas.openxmlformats.org/officeDocument/2006/relationships/image" Target="../media/image29.jpeg"/></Relationships>
</file>

<file path=ppt/slides/_rels/slide2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emf"/><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4.bin"/><Relationship Id="rId7" Type="http://schemas.openxmlformats.org/officeDocument/2006/relationships/oleObject" Target="../embeddings/oleObject6.bin"/><Relationship Id="rId2" Type="http://schemas.openxmlformats.org/officeDocument/2006/relationships/slideLayout" Target="../slideLayouts/slideLayout13.xml"/><Relationship Id="rId1" Type="http://schemas.openxmlformats.org/officeDocument/2006/relationships/vmlDrawing" Target="../drawings/vmlDrawing4.vml"/><Relationship Id="rId6" Type="http://schemas.openxmlformats.org/officeDocument/2006/relationships/image" Target="../media/image39.png"/><Relationship Id="rId5" Type="http://schemas.openxmlformats.org/officeDocument/2006/relationships/oleObject" Target="../embeddings/oleObject5.bin"/><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oleObject" Target="../embeddings/oleObject7.bin"/><Relationship Id="rId7" Type="http://schemas.openxmlformats.org/officeDocument/2006/relationships/oleObject" Target="../embeddings/oleObject9.bin"/><Relationship Id="rId2" Type="http://schemas.openxmlformats.org/officeDocument/2006/relationships/slideLayout" Target="../slideLayouts/slideLayout17.xml"/><Relationship Id="rId1" Type="http://schemas.openxmlformats.org/officeDocument/2006/relationships/vmlDrawing" Target="../drawings/vmlDrawing5.vml"/><Relationship Id="rId6" Type="http://schemas.openxmlformats.org/officeDocument/2006/relationships/image" Target="../media/image41.png"/><Relationship Id="rId5" Type="http://schemas.openxmlformats.org/officeDocument/2006/relationships/oleObject" Target="../embeddings/oleObject8.bin"/><Relationship Id="rId10" Type="http://schemas.openxmlformats.org/officeDocument/2006/relationships/image" Target="../media/image43.png"/><Relationship Id="rId4" Type="http://schemas.openxmlformats.org/officeDocument/2006/relationships/image" Target="../media/image40.png"/><Relationship Id="rId9" Type="http://schemas.openxmlformats.org/officeDocument/2006/relationships/oleObject" Target="../embeddings/oleObject10.bin"/></Relationships>
</file>

<file path=ppt/slides/_rels/slide3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oleObject" Target="../embeddings/oleObject11.bin"/><Relationship Id="rId7" Type="http://schemas.openxmlformats.org/officeDocument/2006/relationships/oleObject" Target="../embeddings/oleObject13.bin"/><Relationship Id="rId2" Type="http://schemas.openxmlformats.org/officeDocument/2006/relationships/slideLayout" Target="../slideLayouts/slideLayout17.xml"/><Relationship Id="rId1" Type="http://schemas.openxmlformats.org/officeDocument/2006/relationships/vmlDrawing" Target="../drawings/vmlDrawing6.vml"/><Relationship Id="rId6" Type="http://schemas.openxmlformats.org/officeDocument/2006/relationships/image" Target="../media/image45.png"/><Relationship Id="rId5" Type="http://schemas.openxmlformats.org/officeDocument/2006/relationships/oleObject" Target="../embeddings/oleObject12.bin"/><Relationship Id="rId4" Type="http://schemas.openxmlformats.org/officeDocument/2006/relationships/image" Target="../media/image44.png"/></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17.xml"/><Relationship Id="rId1" Type="http://schemas.openxmlformats.org/officeDocument/2006/relationships/vmlDrawing" Target="../drawings/vmlDrawing7.vml"/><Relationship Id="rId5" Type="http://schemas.openxmlformats.org/officeDocument/2006/relationships/image" Target="../media/image48.jpeg"/><Relationship Id="rId4" Type="http://schemas.openxmlformats.org/officeDocument/2006/relationships/image" Target="../media/image4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3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oleObject" Target="../embeddings/oleObject15.bin"/><Relationship Id="rId7" Type="http://schemas.openxmlformats.org/officeDocument/2006/relationships/oleObject" Target="../embeddings/oleObject17.bin"/><Relationship Id="rId2" Type="http://schemas.openxmlformats.org/officeDocument/2006/relationships/slideLayout" Target="../slideLayouts/slideLayout17.xml"/><Relationship Id="rId1" Type="http://schemas.openxmlformats.org/officeDocument/2006/relationships/vmlDrawing" Target="../drawings/vmlDrawing8.vml"/><Relationship Id="rId6" Type="http://schemas.openxmlformats.org/officeDocument/2006/relationships/image" Target="../media/image50.png"/><Relationship Id="rId5" Type="http://schemas.openxmlformats.org/officeDocument/2006/relationships/oleObject" Target="../embeddings/oleObject16.bin"/><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17.xml"/><Relationship Id="rId1" Type="http://schemas.openxmlformats.org/officeDocument/2006/relationships/vmlDrawing" Target="../drawings/vmlDrawing9.vml"/><Relationship Id="rId6" Type="http://schemas.openxmlformats.org/officeDocument/2006/relationships/image" Target="../media/image54.png"/><Relationship Id="rId5" Type="http://schemas.openxmlformats.org/officeDocument/2006/relationships/oleObject" Target="../embeddings/oleObject19.bin"/><Relationship Id="rId4" Type="http://schemas.openxmlformats.org/officeDocument/2006/relationships/image" Target="../media/image53.png"/></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17.xml"/><Relationship Id="rId1" Type="http://schemas.openxmlformats.org/officeDocument/2006/relationships/vmlDrawing" Target="../drawings/vmlDrawing10.vml"/><Relationship Id="rId6" Type="http://schemas.openxmlformats.org/officeDocument/2006/relationships/image" Target="../media/image56.png"/><Relationship Id="rId5" Type="http://schemas.openxmlformats.org/officeDocument/2006/relationships/oleObject" Target="../embeddings/oleObject21.bin"/><Relationship Id="rId4" Type="http://schemas.openxmlformats.org/officeDocument/2006/relationships/image" Target="../media/image55.png"/></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17.xml"/><Relationship Id="rId1" Type="http://schemas.openxmlformats.org/officeDocument/2006/relationships/vmlDrawing" Target="../drawings/vmlDrawing11.vml"/><Relationship Id="rId6" Type="http://schemas.openxmlformats.org/officeDocument/2006/relationships/image" Target="../media/image58.png"/><Relationship Id="rId5" Type="http://schemas.openxmlformats.org/officeDocument/2006/relationships/oleObject" Target="../embeddings/oleObject23.bin"/><Relationship Id="rId4" Type="http://schemas.openxmlformats.org/officeDocument/2006/relationships/image" Target="../media/image57.png"/></Relationships>
</file>

<file path=ppt/slides/_rels/slide4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17.xml"/><Relationship Id="rId4" Type="http://schemas.openxmlformats.org/officeDocument/2006/relationships/image" Target="../media/image61.jpeg"/></Relationships>
</file>

<file path=ppt/slides/_rels/slide4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59.png"/><Relationship Id="rId1" Type="http://schemas.openxmlformats.org/officeDocument/2006/relationships/slideLayout" Target="../slideLayouts/slideLayout17.xml"/><Relationship Id="rId6" Type="http://schemas.openxmlformats.org/officeDocument/2006/relationships/image" Target="../media/image63.jpeg"/><Relationship Id="rId5" Type="http://schemas.openxmlformats.org/officeDocument/2006/relationships/image" Target="../media/image61.jpeg"/><Relationship Id="rId4" Type="http://schemas.openxmlformats.org/officeDocument/2006/relationships/image" Target="../media/image60.jpeg"/></Relationships>
</file>

<file path=ppt/slides/_rels/slide48.xml.rels><?xml version="1.0" encoding="UTF-8" standalone="yes"?>
<Relationships xmlns="http://schemas.openxmlformats.org/package/2006/relationships"><Relationship Id="rId3" Type="http://schemas.openxmlformats.org/officeDocument/2006/relationships/image" Target="../media/image62.jpeg"/><Relationship Id="rId7" Type="http://schemas.openxmlformats.org/officeDocument/2006/relationships/image" Target="../media/image63.jpeg"/><Relationship Id="rId2" Type="http://schemas.openxmlformats.org/officeDocument/2006/relationships/image" Target="../media/image59.png"/><Relationship Id="rId1" Type="http://schemas.openxmlformats.org/officeDocument/2006/relationships/slideLayout" Target="../slideLayouts/slideLayout17.xml"/><Relationship Id="rId6" Type="http://schemas.openxmlformats.org/officeDocument/2006/relationships/image" Target="../media/image64.jpeg"/><Relationship Id="rId5" Type="http://schemas.openxmlformats.org/officeDocument/2006/relationships/image" Target="../media/image61.jpeg"/><Relationship Id="rId4" Type="http://schemas.openxmlformats.org/officeDocument/2006/relationships/image" Target="../media/image60.jpeg"/></Relationships>
</file>

<file path=ppt/slides/_rels/slide49.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62.jpeg"/><Relationship Id="rId7" Type="http://schemas.openxmlformats.org/officeDocument/2006/relationships/image" Target="../media/image61.jpeg"/><Relationship Id="rId2" Type="http://schemas.openxmlformats.org/officeDocument/2006/relationships/image" Target="../media/image59.png"/><Relationship Id="rId1" Type="http://schemas.openxmlformats.org/officeDocument/2006/relationships/slideLayout" Target="../slideLayouts/slideLayout17.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0.jpeg"/><Relationship Id="rId9" Type="http://schemas.openxmlformats.org/officeDocument/2006/relationships/image" Target="../media/image63.jpeg"/></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5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4.xml"/></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Layout" Target="../slideLayouts/slideLayout69.xml"/><Relationship Id="rId1" Type="http://schemas.openxmlformats.org/officeDocument/2006/relationships/vmlDrawing" Target="../drawings/vmlDrawing12.vml"/><Relationship Id="rId4" Type="http://schemas.openxmlformats.org/officeDocument/2006/relationships/image" Target="../media/image68.png"/></Relationships>
</file>

<file path=ppt/slides/_rels/slide5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85.xml"/></Relationships>
</file>

<file path=ppt/slides/_rels/slide5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86.xml"/></Relationships>
</file>

<file path=ppt/slides/_rels/slide5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43.xml"/></Relationships>
</file>

<file path=ppt/slides/_rels/slide5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59.xml"/></Relationships>
</file>

<file path=ppt/slides/_rels/slide5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xml"/><Relationship Id="rId1" Type="http://schemas.openxmlformats.org/officeDocument/2006/relationships/slideLayout" Target="../slideLayouts/slideLayout70.xml"/></Relationships>
</file>

<file path=ppt/slides/_rels/slide5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5.xml"/></Relationships>
</file>

<file path=ppt/slides/_rels/slide5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53.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18.xml"/><Relationship Id="rId1" Type="http://schemas.openxmlformats.org/officeDocument/2006/relationships/vmlDrawing" Target="../drawings/vmlDrawing1.vml"/><Relationship Id="rId5" Type="http://schemas.openxmlformats.org/officeDocument/2006/relationships/image" Target="../media/image4.png"/><Relationship Id="rId4" Type="http://schemas.openxmlformats.org/officeDocument/2006/relationships/oleObject" Target="../embeddings/oleObject1.bin"/></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6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92.xml"/></Relationships>
</file>

<file path=ppt/slides/_rels/slide62.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Layout" Target="../slideLayouts/slideLayout17.xml"/><Relationship Id="rId1" Type="http://schemas.openxmlformats.org/officeDocument/2006/relationships/vmlDrawing" Target="../drawings/vmlDrawing13.vml"/><Relationship Id="rId4" Type="http://schemas.openxmlformats.org/officeDocument/2006/relationships/image" Target="../media/image79.png"/></Relationships>
</file>

<file path=ppt/slides/_rels/slide6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96.xml"/></Relationships>
</file>

<file path=ppt/slides/_rels/slide6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130.xml"/></Relationships>
</file>

<file path=ppt/slides/_rels/slide6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54.xml"/></Relationships>
</file>

<file path=ppt/slides/_rels/slide66.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54.xml"/></Relationships>
</file>

<file path=ppt/slides/_rels/slide6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png"/><Relationship Id="rId1" Type="http://schemas.openxmlformats.org/officeDocument/2006/relationships/slideLayout" Target="../slideLayouts/slideLayout130.xml"/><Relationship Id="rId4" Type="http://schemas.openxmlformats.org/officeDocument/2006/relationships/image" Target="../media/image88.png"/></Relationships>
</file>

<file path=ppt/slides/_rels/slide6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png"/><Relationship Id="rId1" Type="http://schemas.openxmlformats.org/officeDocument/2006/relationships/slideLayout" Target="../slideLayouts/slideLayout130.xml"/><Relationship Id="rId4" Type="http://schemas.openxmlformats.org/officeDocument/2006/relationships/image" Target="../media/image88.png"/></Relationships>
</file>

<file path=ppt/slides/_rels/slide6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30.xml"/><Relationship Id="rId4" Type="http://schemas.openxmlformats.org/officeDocument/2006/relationships/image" Target="../media/image91.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30.xml"/><Relationship Id="rId4" Type="http://schemas.openxmlformats.org/officeDocument/2006/relationships/image" Target="../media/image91.png"/></Relationships>
</file>

<file path=ppt/slides/_rels/slide71.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19.xml"/></Relationships>
</file>

<file path=ppt/slides/_rels/slide7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9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p:txBody>
          <a:bodyPr/>
          <a:lstStyle/>
          <a:p>
            <a:pPr eaLnBrk="1" hangingPunct="1"/>
            <a:r>
              <a:rPr lang="cs-CZ">
                <a:solidFill>
                  <a:srgbClr val="FFC000"/>
                </a:solidFill>
              </a:rPr>
              <a:t>Malý průvodce rostlinnou buňkou</a:t>
            </a:r>
          </a:p>
        </p:txBody>
      </p:sp>
      <p:sp>
        <p:nvSpPr>
          <p:cNvPr id="165891" name="Zástupný symbol pro obsah 2"/>
          <p:cNvSpPr>
            <a:spLocks noGrp="1"/>
          </p:cNvSpPr>
          <p:nvPr>
            <p:ph idx="1"/>
          </p:nvPr>
        </p:nvSpPr>
        <p:spPr>
          <a:xfrm>
            <a:off x="714375" y="2286000"/>
            <a:ext cx="7929563" cy="3840163"/>
          </a:xfrm>
        </p:spPr>
        <p:txBody>
          <a:bodyPr/>
          <a:lstStyle/>
          <a:p>
            <a:r>
              <a:rPr lang="cs-CZ">
                <a:solidFill>
                  <a:schemeClr val="bg1"/>
                </a:solidFill>
              </a:rPr>
              <a:t>Struktura buňky</a:t>
            </a:r>
          </a:p>
          <a:p>
            <a:r>
              <a:rPr lang="cs-CZ">
                <a:solidFill>
                  <a:schemeClr val="bg1"/>
                </a:solidFill>
              </a:rPr>
              <a:t>Buněčné kompartmenty</a:t>
            </a:r>
          </a:p>
          <a:p>
            <a:r>
              <a:rPr lang="cs-CZ">
                <a:solidFill>
                  <a:schemeClr val="bg1"/>
                </a:solidFill>
              </a:rPr>
              <a:t>Membrány</a:t>
            </a:r>
          </a:p>
          <a:p>
            <a:r>
              <a:rPr lang="cs-CZ">
                <a:solidFill>
                  <a:schemeClr val="bg1"/>
                </a:solidFill>
              </a:rPr>
              <a:t>Cytoskelet</a:t>
            </a:r>
          </a:p>
          <a:p>
            <a:r>
              <a:rPr lang="cs-CZ">
                <a:solidFill>
                  <a:schemeClr val="bg1"/>
                </a:solidFill>
              </a:rPr>
              <a:t>Buněčná stěna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Nadpis 1"/>
          <p:cNvSpPr>
            <a:spLocks noGrp="1"/>
          </p:cNvSpPr>
          <p:nvPr>
            <p:ph type="title"/>
          </p:nvPr>
        </p:nvSpPr>
        <p:spPr>
          <a:xfrm>
            <a:off x="642938" y="0"/>
            <a:ext cx="7772400" cy="1000125"/>
          </a:xfrm>
        </p:spPr>
        <p:txBody>
          <a:bodyPr/>
          <a:lstStyle/>
          <a:p>
            <a:pPr eaLnBrk="1" hangingPunct="1"/>
            <a:r>
              <a:rPr lang="cs-CZ">
                <a:latin typeface="Arial" pitchFamily="34" charset="0"/>
                <a:cs typeface="Arial" pitchFamily="34" charset="0"/>
              </a:rPr>
              <a:t>Viry vs. buňky</a:t>
            </a:r>
          </a:p>
        </p:txBody>
      </p:sp>
      <p:sp>
        <p:nvSpPr>
          <p:cNvPr id="174083" name="Zástupný symbol pro obsah 2"/>
          <p:cNvSpPr>
            <a:spLocks noGrp="1"/>
          </p:cNvSpPr>
          <p:nvPr>
            <p:ph idx="1"/>
          </p:nvPr>
        </p:nvSpPr>
        <p:spPr>
          <a:xfrm>
            <a:off x="142875" y="5643563"/>
            <a:ext cx="8715375" cy="1214437"/>
          </a:xfrm>
        </p:spPr>
        <p:txBody>
          <a:bodyPr/>
          <a:lstStyle/>
          <a:p>
            <a:pPr eaLnBrk="1" hangingPunct="1"/>
            <a:r>
              <a:rPr lang="cs-CZ" sz="2000">
                <a:latin typeface="Arial" pitchFamily="34" charset="0"/>
                <a:cs typeface="Arial" pitchFamily="34" charset="0"/>
              </a:rPr>
              <a:t>Absolutní závislost na hostiteli x „soběstačnost“ (aspoň v proteosyntéze)</a:t>
            </a:r>
            <a:endParaRPr lang="cs-CZ" sz="1800">
              <a:latin typeface="Arial" pitchFamily="34" charset="0"/>
              <a:cs typeface="Arial" pitchFamily="34" charset="0"/>
            </a:endParaRPr>
          </a:p>
          <a:p>
            <a:pPr eaLnBrk="1" hangingPunct="1"/>
            <a:r>
              <a:rPr lang="cs-CZ" sz="2000">
                <a:latin typeface="Arial" pitchFamily="34" charset="0"/>
                <a:cs typeface="Arial" pitchFamily="34" charset="0"/>
              </a:rPr>
              <a:t>Montáž x (růst a) dělení</a:t>
            </a:r>
            <a:endParaRPr lang="cs-CZ" sz="1800">
              <a:latin typeface="Arial" pitchFamily="34" charset="0"/>
              <a:cs typeface="Arial" pitchFamily="34" charset="0"/>
            </a:endParaRPr>
          </a:p>
          <a:p>
            <a:pPr eaLnBrk="1" hangingPunct="1"/>
            <a:endParaRPr lang="cs-CZ" sz="2000">
              <a:latin typeface="Arial" pitchFamily="34" charset="0"/>
              <a:cs typeface="Arial" pitchFamily="34" charset="0"/>
            </a:endParaRPr>
          </a:p>
        </p:txBody>
      </p:sp>
      <p:pic>
        <p:nvPicPr>
          <p:cNvPr id="174084" name="Picture 2"/>
          <p:cNvPicPr>
            <a:picLocks noChangeAspect="1" noChangeArrowheads="1"/>
          </p:cNvPicPr>
          <p:nvPr/>
        </p:nvPicPr>
        <p:blipFill>
          <a:blip r:embed="rId2" cstate="print"/>
          <a:srcRect/>
          <a:stretch>
            <a:fillRect/>
          </a:stretch>
        </p:blipFill>
        <p:spPr bwMode="auto">
          <a:xfrm>
            <a:off x="1500188" y="928688"/>
            <a:ext cx="6429375" cy="4675187"/>
          </a:xfrm>
          <a:prstGeom prst="rect">
            <a:avLst/>
          </a:prstGeom>
          <a:noFill/>
          <a:ln w="9525">
            <a:noFill/>
            <a:miter lim="800000"/>
            <a:headEnd/>
            <a:tailEnd/>
          </a:ln>
        </p:spPr>
      </p:pic>
      <p:sp>
        <p:nvSpPr>
          <p:cNvPr id="174085" name="Text Box 4"/>
          <p:cNvSpPr txBox="1">
            <a:spLocks noChangeArrowheads="1"/>
          </p:cNvSpPr>
          <p:nvPr/>
        </p:nvSpPr>
        <p:spPr bwMode="auto">
          <a:xfrm>
            <a:off x="5357813" y="6429375"/>
            <a:ext cx="2947987" cy="179388"/>
          </a:xfrm>
          <a:prstGeom prst="rect">
            <a:avLst/>
          </a:prstGeom>
          <a:noFill/>
          <a:ln w="9525">
            <a:noFill/>
            <a:miter lim="800000"/>
            <a:headEnd/>
            <a:tailEnd/>
          </a:ln>
        </p:spPr>
        <p:txBody>
          <a:bodyPr lIns="0" tIns="0" rIns="0" bIns="0">
            <a:spAutoFit/>
          </a:bodyPr>
          <a:lstStyle/>
          <a:p>
            <a:pPr>
              <a:lnSpc>
                <a:spcPct val="97000"/>
              </a:lnSpc>
              <a:buClr>
                <a:srgbClr val="000000"/>
              </a:buClr>
              <a:buSzPct val="45000"/>
              <a:buFont typeface="StarSymbol"/>
              <a:buNone/>
              <a:tabLst>
                <a:tab pos="723900" algn="l"/>
                <a:tab pos="1447800" algn="l"/>
                <a:tab pos="2171700" algn="l"/>
                <a:tab pos="2895600" algn="l"/>
                <a:tab pos="3619500" algn="l"/>
              </a:tabLst>
            </a:pPr>
            <a:r>
              <a:rPr lang="en-GB" sz="1200">
                <a:solidFill>
                  <a:srgbClr val="000000"/>
                </a:solidFill>
              </a:rPr>
              <a:t>Gao H. et.al. PNAS 2005;102:9469-9474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p:txBody>
          <a:bodyPr/>
          <a:lstStyle/>
          <a:p>
            <a:pPr eaLnBrk="1" hangingPunct="1"/>
            <a:r>
              <a:rPr lang="cs-CZ">
                <a:solidFill>
                  <a:srgbClr val="FFC000"/>
                </a:solidFill>
              </a:rPr>
              <a:t>Obecně oblíbené omyly</a:t>
            </a:r>
          </a:p>
        </p:txBody>
      </p:sp>
      <p:sp>
        <p:nvSpPr>
          <p:cNvPr id="175107" name="Rectangle 3"/>
          <p:cNvSpPr>
            <a:spLocks noGrp="1" noChangeArrowheads="1"/>
          </p:cNvSpPr>
          <p:nvPr>
            <p:ph type="body" idx="1"/>
          </p:nvPr>
        </p:nvSpPr>
        <p:spPr/>
        <p:txBody>
          <a:bodyPr/>
          <a:lstStyle/>
          <a:p>
            <a:pPr eaLnBrk="1" hangingPunct="1"/>
            <a:r>
              <a:rPr lang="cs-CZ">
                <a:solidFill>
                  <a:schemeClr val="bg1"/>
                </a:solidFill>
              </a:rPr>
              <a:t>Cytoplasma je v podstatě vodný roztok, kde má smysl mluvit o pH, koncentraci atd. („cytosol“)</a:t>
            </a:r>
          </a:p>
          <a:p>
            <a:pPr eaLnBrk="1" hangingPunct="1"/>
            <a:r>
              <a:rPr lang="cs-CZ">
                <a:solidFill>
                  <a:schemeClr val="bg1"/>
                </a:solidFill>
              </a:rPr>
              <a:t>Membrána je v podstatě fosfolipidová dvouvrstva.</a:t>
            </a:r>
          </a:p>
          <a:p>
            <a:pPr eaLnBrk="1" hangingPunct="1">
              <a:buFontTx/>
              <a:buNone/>
            </a:pPr>
            <a:endParaRPr lang="cs-CZ">
              <a:solidFill>
                <a:schemeClr val="bg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74638"/>
            <a:ext cx="9144000" cy="1143000"/>
          </a:xfrm>
        </p:spPr>
        <p:txBody>
          <a:bodyPr/>
          <a:lstStyle/>
          <a:p>
            <a:r>
              <a:rPr lang="cs-CZ" dirty="0"/>
              <a:t>Kde má smysl mluvit o cytosolu?</a:t>
            </a:r>
          </a:p>
        </p:txBody>
      </p:sp>
      <p:pic>
        <p:nvPicPr>
          <p:cNvPr id="235524" name="Picture 4" descr="Cell Fractionation Kit Standard (ab109719)"/>
          <p:cNvPicPr>
            <a:picLocks noChangeAspect="1" noChangeArrowheads="1"/>
          </p:cNvPicPr>
          <p:nvPr/>
        </p:nvPicPr>
        <p:blipFill>
          <a:blip r:embed="rId2" cstate="print"/>
          <a:srcRect/>
          <a:stretch>
            <a:fillRect/>
          </a:stretch>
        </p:blipFill>
        <p:spPr bwMode="auto">
          <a:xfrm>
            <a:off x="323528" y="2348880"/>
            <a:ext cx="8664963" cy="1872208"/>
          </a:xfrm>
          <a:prstGeom prst="rect">
            <a:avLst/>
          </a:prstGeom>
          <a:noFill/>
        </p:spPr>
      </p:pic>
      <p:sp>
        <p:nvSpPr>
          <p:cNvPr id="6" name="Elipsa 5"/>
          <p:cNvSpPr/>
          <p:nvPr/>
        </p:nvSpPr>
        <p:spPr>
          <a:xfrm>
            <a:off x="2555776" y="2132856"/>
            <a:ext cx="1080120" cy="8640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6130" name="Picture 22"/>
          <p:cNvPicPr>
            <a:picLocks noChangeAspect="1" noChangeArrowheads="1"/>
          </p:cNvPicPr>
          <p:nvPr/>
        </p:nvPicPr>
        <p:blipFill>
          <a:blip r:embed="rId2" cstate="print"/>
          <a:srcRect/>
          <a:stretch>
            <a:fillRect/>
          </a:stretch>
        </p:blipFill>
        <p:spPr bwMode="auto">
          <a:xfrm>
            <a:off x="2849563" y="3467100"/>
            <a:ext cx="1876425" cy="3390900"/>
          </a:xfrm>
          <a:prstGeom prst="rect">
            <a:avLst/>
          </a:prstGeom>
          <a:noFill/>
          <a:ln w="9525">
            <a:noFill/>
            <a:miter lim="800000"/>
            <a:headEnd/>
            <a:tailEnd/>
          </a:ln>
        </p:spPr>
      </p:pic>
      <p:pic>
        <p:nvPicPr>
          <p:cNvPr id="176131" name="Picture 19"/>
          <p:cNvPicPr>
            <a:picLocks noChangeAspect="1" noChangeArrowheads="1"/>
          </p:cNvPicPr>
          <p:nvPr/>
        </p:nvPicPr>
        <p:blipFill>
          <a:blip r:embed="rId3" cstate="print"/>
          <a:srcRect/>
          <a:stretch>
            <a:fillRect/>
          </a:stretch>
        </p:blipFill>
        <p:spPr bwMode="auto">
          <a:xfrm>
            <a:off x="4959350" y="0"/>
            <a:ext cx="1866900" cy="3390900"/>
          </a:xfrm>
          <a:prstGeom prst="rect">
            <a:avLst/>
          </a:prstGeom>
          <a:noFill/>
          <a:ln w="9525">
            <a:noFill/>
            <a:miter lim="800000"/>
            <a:headEnd/>
            <a:tailEnd/>
          </a:ln>
        </p:spPr>
      </p:pic>
      <p:pic>
        <p:nvPicPr>
          <p:cNvPr id="176132" name="Picture 17"/>
          <p:cNvPicPr>
            <a:picLocks noChangeAspect="1" noChangeArrowheads="1"/>
          </p:cNvPicPr>
          <p:nvPr/>
        </p:nvPicPr>
        <p:blipFill>
          <a:blip r:embed="rId4" cstate="print"/>
          <a:srcRect/>
          <a:stretch>
            <a:fillRect/>
          </a:stretch>
        </p:blipFill>
        <p:spPr bwMode="auto">
          <a:xfrm>
            <a:off x="4964113" y="3457575"/>
            <a:ext cx="1876425" cy="3400425"/>
          </a:xfrm>
          <a:prstGeom prst="rect">
            <a:avLst/>
          </a:prstGeom>
          <a:noFill/>
          <a:ln w="9525">
            <a:noFill/>
            <a:miter lim="800000"/>
            <a:headEnd/>
            <a:tailEnd/>
          </a:ln>
        </p:spPr>
      </p:pic>
      <p:sp>
        <p:nvSpPr>
          <p:cNvPr id="176133" name="Rectangle 2"/>
          <p:cNvSpPr>
            <a:spLocks noGrp="1" noChangeArrowheads="1"/>
          </p:cNvSpPr>
          <p:nvPr>
            <p:ph type="title"/>
          </p:nvPr>
        </p:nvSpPr>
        <p:spPr>
          <a:xfrm>
            <a:off x="152400" y="152400"/>
            <a:ext cx="2209800" cy="2362200"/>
          </a:xfrm>
        </p:spPr>
        <p:txBody>
          <a:bodyPr/>
          <a:lstStyle/>
          <a:p>
            <a:pPr eaLnBrk="1" hangingPunct="1"/>
            <a:r>
              <a:rPr lang="cs-CZ" sz="2400">
                <a:solidFill>
                  <a:srgbClr val="FF9933"/>
                </a:solidFill>
              </a:rPr>
              <a:t>Poměry uvnitř – realističtější představa</a:t>
            </a:r>
          </a:p>
        </p:txBody>
      </p:sp>
      <p:pic>
        <p:nvPicPr>
          <p:cNvPr id="176134" name="Picture 3"/>
          <p:cNvPicPr>
            <a:picLocks noChangeAspect="1" noChangeArrowheads="1"/>
          </p:cNvPicPr>
          <p:nvPr/>
        </p:nvPicPr>
        <p:blipFill>
          <a:blip r:embed="rId5" cstate="print"/>
          <a:srcRect/>
          <a:stretch>
            <a:fillRect/>
          </a:stretch>
        </p:blipFill>
        <p:spPr bwMode="auto">
          <a:xfrm>
            <a:off x="381000" y="3848100"/>
            <a:ext cx="1914525" cy="3009900"/>
          </a:xfrm>
          <a:prstGeom prst="rect">
            <a:avLst/>
          </a:prstGeom>
          <a:noFill/>
          <a:ln w="9525">
            <a:noFill/>
            <a:miter lim="800000"/>
            <a:headEnd/>
            <a:tailEnd/>
          </a:ln>
        </p:spPr>
      </p:pic>
      <p:pic>
        <p:nvPicPr>
          <p:cNvPr id="176135" name="Picture 4"/>
          <p:cNvPicPr>
            <a:picLocks noChangeAspect="1" noChangeArrowheads="1"/>
          </p:cNvPicPr>
          <p:nvPr/>
        </p:nvPicPr>
        <p:blipFill>
          <a:blip r:embed="rId6" cstate="print"/>
          <a:srcRect/>
          <a:stretch>
            <a:fillRect/>
          </a:stretch>
        </p:blipFill>
        <p:spPr bwMode="auto">
          <a:xfrm>
            <a:off x="2862263" y="0"/>
            <a:ext cx="1866900" cy="3381375"/>
          </a:xfrm>
          <a:prstGeom prst="rect">
            <a:avLst/>
          </a:prstGeom>
          <a:noFill/>
          <a:ln w="9525">
            <a:noFill/>
            <a:miter lim="800000"/>
            <a:headEnd/>
            <a:tailEnd/>
          </a:ln>
        </p:spPr>
      </p:pic>
      <p:sp>
        <p:nvSpPr>
          <p:cNvPr id="176136" name="Text Box 6"/>
          <p:cNvSpPr txBox="1">
            <a:spLocks noChangeArrowheads="1"/>
          </p:cNvSpPr>
          <p:nvPr/>
        </p:nvSpPr>
        <p:spPr bwMode="auto">
          <a:xfrm>
            <a:off x="136525" y="2855913"/>
            <a:ext cx="2012950" cy="366712"/>
          </a:xfrm>
          <a:prstGeom prst="rect">
            <a:avLst/>
          </a:prstGeom>
          <a:noFill/>
          <a:ln w="9525">
            <a:noFill/>
            <a:miter lim="800000"/>
            <a:headEnd/>
            <a:tailEnd/>
          </a:ln>
        </p:spPr>
        <p:txBody>
          <a:bodyPr wrap="none">
            <a:spAutoFit/>
          </a:bodyPr>
          <a:lstStyle/>
          <a:p>
            <a:r>
              <a:rPr lang="cs-CZ">
                <a:solidFill>
                  <a:srgbClr val="FFFFCC"/>
                </a:solidFill>
              </a:rPr>
              <a:t>David S. Goodsell</a:t>
            </a:r>
          </a:p>
        </p:txBody>
      </p:sp>
      <p:sp>
        <p:nvSpPr>
          <p:cNvPr id="176137" name="Line 11"/>
          <p:cNvSpPr>
            <a:spLocks noChangeShapeType="1"/>
          </p:cNvSpPr>
          <p:nvPr/>
        </p:nvSpPr>
        <p:spPr bwMode="auto">
          <a:xfrm flipV="1">
            <a:off x="730250" y="2640013"/>
            <a:ext cx="2400300" cy="2541587"/>
          </a:xfrm>
          <a:prstGeom prst="line">
            <a:avLst/>
          </a:prstGeom>
          <a:noFill/>
          <a:ln w="19050">
            <a:solidFill>
              <a:srgbClr val="FFFF00"/>
            </a:solidFill>
            <a:round/>
            <a:headEnd/>
            <a:tailEnd type="triangle" w="med" len="med"/>
          </a:ln>
        </p:spPr>
        <p:txBody>
          <a:bodyPr/>
          <a:lstStyle/>
          <a:p>
            <a:endParaRPr lang="cs-CZ"/>
          </a:p>
        </p:txBody>
      </p:sp>
      <p:pic>
        <p:nvPicPr>
          <p:cNvPr id="176138" name="Picture 13"/>
          <p:cNvPicPr>
            <a:picLocks noChangeAspect="1" noChangeArrowheads="1"/>
          </p:cNvPicPr>
          <p:nvPr/>
        </p:nvPicPr>
        <p:blipFill>
          <a:blip r:embed="rId7" cstate="print"/>
          <a:srcRect/>
          <a:stretch>
            <a:fillRect/>
          </a:stretch>
        </p:blipFill>
        <p:spPr bwMode="auto">
          <a:xfrm>
            <a:off x="7004050" y="3467100"/>
            <a:ext cx="1895475" cy="3390900"/>
          </a:xfrm>
          <a:prstGeom prst="rect">
            <a:avLst/>
          </a:prstGeom>
          <a:noFill/>
          <a:ln w="9525">
            <a:noFill/>
            <a:miter lim="800000"/>
            <a:headEnd/>
            <a:tailEnd/>
          </a:ln>
        </p:spPr>
      </p:pic>
      <p:sp>
        <p:nvSpPr>
          <p:cNvPr id="176139" name="Line 14"/>
          <p:cNvSpPr>
            <a:spLocks noChangeShapeType="1"/>
          </p:cNvSpPr>
          <p:nvPr/>
        </p:nvSpPr>
        <p:spPr bwMode="auto">
          <a:xfrm>
            <a:off x="1995488" y="5172075"/>
            <a:ext cx="5476875" cy="1255713"/>
          </a:xfrm>
          <a:prstGeom prst="line">
            <a:avLst/>
          </a:prstGeom>
          <a:noFill/>
          <a:ln w="19050">
            <a:solidFill>
              <a:srgbClr val="FFFF00"/>
            </a:solidFill>
            <a:round/>
            <a:headEnd/>
            <a:tailEnd type="triangle" w="med" len="med"/>
          </a:ln>
        </p:spPr>
        <p:txBody>
          <a:bodyPr/>
          <a:lstStyle/>
          <a:p>
            <a:endParaRPr lang="cs-CZ"/>
          </a:p>
        </p:txBody>
      </p:sp>
      <p:pic>
        <p:nvPicPr>
          <p:cNvPr id="176140" name="Picture 15"/>
          <p:cNvPicPr>
            <a:picLocks noChangeAspect="1" noChangeArrowheads="1"/>
          </p:cNvPicPr>
          <p:nvPr/>
        </p:nvPicPr>
        <p:blipFill>
          <a:blip r:embed="rId8" cstate="print"/>
          <a:srcRect/>
          <a:stretch>
            <a:fillRect/>
          </a:stretch>
        </p:blipFill>
        <p:spPr bwMode="auto">
          <a:xfrm>
            <a:off x="7010400" y="0"/>
            <a:ext cx="1866900" cy="3390900"/>
          </a:xfrm>
          <a:prstGeom prst="rect">
            <a:avLst/>
          </a:prstGeom>
          <a:noFill/>
          <a:ln w="9525">
            <a:noFill/>
            <a:miter lim="800000"/>
            <a:headEnd/>
            <a:tailEnd/>
          </a:ln>
        </p:spPr>
      </p:pic>
      <p:sp>
        <p:nvSpPr>
          <p:cNvPr id="176141" name="Line 16"/>
          <p:cNvSpPr>
            <a:spLocks noChangeShapeType="1"/>
          </p:cNvSpPr>
          <p:nvPr/>
        </p:nvSpPr>
        <p:spPr bwMode="auto">
          <a:xfrm flipV="1">
            <a:off x="1801813" y="3113088"/>
            <a:ext cx="5319712" cy="2058987"/>
          </a:xfrm>
          <a:prstGeom prst="line">
            <a:avLst/>
          </a:prstGeom>
          <a:noFill/>
          <a:ln w="19050">
            <a:solidFill>
              <a:srgbClr val="FFFF00"/>
            </a:solidFill>
            <a:round/>
            <a:headEnd/>
            <a:tailEnd type="triangle" w="med" len="med"/>
          </a:ln>
        </p:spPr>
        <p:txBody>
          <a:bodyPr/>
          <a:lstStyle/>
          <a:p>
            <a:endParaRPr lang="cs-CZ"/>
          </a:p>
        </p:txBody>
      </p:sp>
      <p:sp>
        <p:nvSpPr>
          <p:cNvPr id="176142" name="Line 18"/>
          <p:cNvSpPr>
            <a:spLocks noChangeShapeType="1"/>
          </p:cNvSpPr>
          <p:nvPr/>
        </p:nvSpPr>
        <p:spPr bwMode="auto">
          <a:xfrm>
            <a:off x="1449388" y="5162550"/>
            <a:ext cx="4027487" cy="1385888"/>
          </a:xfrm>
          <a:prstGeom prst="line">
            <a:avLst/>
          </a:prstGeom>
          <a:noFill/>
          <a:ln w="19050">
            <a:solidFill>
              <a:srgbClr val="FFFF00"/>
            </a:solidFill>
            <a:round/>
            <a:headEnd/>
            <a:tailEnd type="triangle" w="med" len="med"/>
          </a:ln>
        </p:spPr>
        <p:txBody>
          <a:bodyPr/>
          <a:lstStyle/>
          <a:p>
            <a:endParaRPr lang="cs-CZ"/>
          </a:p>
        </p:txBody>
      </p:sp>
      <p:sp>
        <p:nvSpPr>
          <p:cNvPr id="176143" name="Line 20"/>
          <p:cNvSpPr>
            <a:spLocks noChangeShapeType="1"/>
          </p:cNvSpPr>
          <p:nvPr/>
        </p:nvSpPr>
        <p:spPr bwMode="auto">
          <a:xfrm flipV="1">
            <a:off x="1265238" y="2549525"/>
            <a:ext cx="4248150" cy="2632075"/>
          </a:xfrm>
          <a:prstGeom prst="line">
            <a:avLst/>
          </a:prstGeom>
          <a:noFill/>
          <a:ln w="19050">
            <a:solidFill>
              <a:srgbClr val="FFFF00"/>
            </a:solidFill>
            <a:round/>
            <a:headEnd/>
            <a:tailEnd type="triangle" w="med" len="med"/>
          </a:ln>
        </p:spPr>
        <p:txBody>
          <a:bodyPr/>
          <a:lstStyle/>
          <a:p>
            <a:endParaRPr lang="cs-CZ"/>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cstate="print"/>
          <a:srcRect r="14191"/>
          <a:stretch>
            <a:fillRect/>
          </a:stretch>
        </p:blipFill>
        <p:spPr bwMode="auto">
          <a:xfrm>
            <a:off x="0" y="203200"/>
            <a:ext cx="9144000" cy="6197600"/>
          </a:xfrm>
          <a:prstGeom prst="rect">
            <a:avLst/>
          </a:prstGeom>
          <a:noFill/>
          <a:ln w="9525">
            <a:noFill/>
            <a:miter lim="800000"/>
            <a:headEnd/>
            <a:tailEnd/>
          </a:ln>
        </p:spPr>
      </p:pic>
      <p:sp>
        <p:nvSpPr>
          <p:cNvPr id="20483" name="TextovéPole 3"/>
          <p:cNvSpPr txBox="1">
            <a:spLocks noChangeArrowheads="1"/>
          </p:cNvSpPr>
          <p:nvPr/>
        </p:nvSpPr>
        <p:spPr bwMode="auto">
          <a:xfrm>
            <a:off x="5399088" y="6488113"/>
            <a:ext cx="2783839" cy="369332"/>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sz="1800" b="0" i="0" u="none" strike="noStrike" kern="1200" cap="none" spc="0" normalizeH="0" baseline="0" noProof="0" dirty="0">
                <a:ln>
                  <a:noFill/>
                </a:ln>
                <a:solidFill>
                  <a:srgbClr val="FFFFD9"/>
                </a:solidFill>
                <a:effectLst/>
                <a:uLnTx/>
                <a:uFillTx/>
                <a:latin typeface="Arial" charset="0"/>
                <a:ea typeface="+mn-ea"/>
                <a:cs typeface="+mn-cs"/>
              </a:rPr>
              <a:t>(P. </a:t>
            </a:r>
            <a:r>
              <a:rPr kumimoji="0" lang="cs-CZ" sz="1800" b="0" i="0" u="none" strike="noStrike" kern="1200" cap="none" spc="0" normalizeH="0" baseline="0" noProof="0" dirty="0" err="1">
                <a:ln>
                  <a:noFill/>
                </a:ln>
                <a:solidFill>
                  <a:srgbClr val="FFFFD9"/>
                </a:solidFill>
                <a:effectLst/>
                <a:uLnTx/>
                <a:uFillTx/>
                <a:latin typeface="Arial" charset="0"/>
                <a:ea typeface="+mn-ea"/>
                <a:cs typeface="+mn-cs"/>
              </a:rPr>
              <a:t>Kogler</a:t>
            </a:r>
            <a:r>
              <a:rPr kumimoji="0" lang="cs-CZ" sz="1800" b="0" i="0" u="none" strike="noStrike" kern="1200" cap="none" spc="0" normalizeH="0" baseline="0" noProof="0" dirty="0">
                <a:ln>
                  <a:noFill/>
                </a:ln>
                <a:solidFill>
                  <a:srgbClr val="FFFFD9"/>
                </a:solidFill>
                <a:effectLst/>
                <a:uLnTx/>
                <a:uFillTx/>
                <a:latin typeface="Arial" charset="0"/>
                <a:ea typeface="+mn-ea"/>
                <a:cs typeface="+mn-cs"/>
              </a:rPr>
              <a:t> –</a:t>
            </a:r>
            <a:r>
              <a:rPr kumimoji="0" lang="cs-CZ" sz="1800" b="0" i="0" u="none" strike="noStrike" kern="1200" cap="none" spc="0" normalizeH="0" baseline="0" noProof="0" dirty="0" err="1">
                <a:ln>
                  <a:noFill/>
                </a:ln>
                <a:solidFill>
                  <a:srgbClr val="FFFFD9"/>
                </a:solidFill>
                <a:effectLst/>
                <a:uLnTx/>
                <a:uFillTx/>
                <a:latin typeface="Arial" charset="0"/>
                <a:ea typeface="+mn-ea"/>
                <a:cs typeface="+mn-cs"/>
              </a:rPr>
              <a:t>CeMM</a:t>
            </a:r>
            <a:r>
              <a:rPr kumimoji="0" lang="cs-CZ" sz="1800" b="0" i="0" u="none" strike="noStrike" kern="1200" cap="none" spc="0" normalizeH="0" baseline="0" noProof="0" dirty="0">
                <a:ln>
                  <a:noFill/>
                </a:ln>
                <a:solidFill>
                  <a:srgbClr val="FFFFD9"/>
                </a:solidFill>
                <a:effectLst/>
                <a:uLnTx/>
                <a:uFillTx/>
                <a:latin typeface="Arial" charset="0"/>
                <a:ea typeface="+mn-ea"/>
                <a:cs typeface="+mn-cs"/>
              </a:rPr>
              <a:t>, </a:t>
            </a:r>
            <a:r>
              <a:rPr kumimoji="0" lang="cs-CZ" sz="1800" b="0" i="0" u="none" strike="noStrike" kern="1200" cap="none" spc="0" normalizeH="0" baseline="0" noProof="0" dirty="0" err="1">
                <a:ln>
                  <a:noFill/>
                </a:ln>
                <a:solidFill>
                  <a:srgbClr val="FFFFD9"/>
                </a:solidFill>
                <a:effectLst/>
                <a:uLnTx/>
                <a:uFillTx/>
                <a:latin typeface="Arial" charset="0"/>
                <a:ea typeface="+mn-ea"/>
                <a:cs typeface="+mn-cs"/>
              </a:rPr>
              <a:t>Wien</a:t>
            </a:r>
            <a:r>
              <a:rPr kumimoji="0" lang="cs-CZ" sz="1800" b="0" i="0" u="none" strike="noStrike" kern="1200" cap="none" spc="0" normalizeH="0" baseline="0" noProof="0" dirty="0">
                <a:ln>
                  <a:noFill/>
                </a:ln>
                <a:solidFill>
                  <a:srgbClr val="FFFFD9"/>
                </a:solidFill>
                <a:effectLst/>
                <a:uLnTx/>
                <a:uFillTx/>
                <a:latin typeface="Arial" charset="0"/>
                <a:ea typeface="+mn-ea"/>
                <a:cs typeface="+mn-cs"/>
              </a:rPr>
              <a: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a:xfrm>
            <a:off x="0" y="0"/>
            <a:ext cx="9144000" cy="790575"/>
          </a:xfrm>
        </p:spPr>
        <p:txBody>
          <a:bodyPr/>
          <a:lstStyle/>
          <a:p>
            <a:pPr eaLnBrk="1" hangingPunct="1"/>
            <a:r>
              <a:rPr lang="cs-CZ" sz="3600">
                <a:solidFill>
                  <a:srgbClr val="FFCC00"/>
                </a:solidFill>
              </a:rPr>
              <a:t>V buňce není homogenní prostředí</a:t>
            </a:r>
          </a:p>
        </p:txBody>
      </p:sp>
      <p:sp>
        <p:nvSpPr>
          <p:cNvPr id="177155" name="Text Box 3"/>
          <p:cNvSpPr txBox="1">
            <a:spLocks noChangeArrowheads="1"/>
          </p:cNvSpPr>
          <p:nvPr/>
        </p:nvSpPr>
        <p:spPr bwMode="auto">
          <a:xfrm>
            <a:off x="3013075" y="795338"/>
            <a:ext cx="3206750" cy="366712"/>
          </a:xfrm>
          <a:prstGeom prst="rect">
            <a:avLst/>
          </a:prstGeom>
          <a:noFill/>
          <a:ln w="9525">
            <a:noFill/>
            <a:miter lim="800000"/>
            <a:headEnd/>
            <a:tailEnd/>
          </a:ln>
        </p:spPr>
        <p:txBody>
          <a:bodyPr wrap="none">
            <a:spAutoFit/>
          </a:bodyPr>
          <a:lstStyle/>
          <a:p>
            <a:r>
              <a:rPr lang="cs-CZ">
                <a:solidFill>
                  <a:srgbClr val="FFFFCC"/>
                </a:solidFill>
              </a:rPr>
              <a:t>... snad až na obsah vakuoly?</a:t>
            </a:r>
          </a:p>
        </p:txBody>
      </p:sp>
      <p:sp>
        <p:nvSpPr>
          <p:cNvPr id="177156" name="Text Box 5"/>
          <p:cNvSpPr txBox="1">
            <a:spLocks noChangeArrowheads="1"/>
          </p:cNvSpPr>
          <p:nvPr/>
        </p:nvSpPr>
        <p:spPr bwMode="auto">
          <a:xfrm>
            <a:off x="7537450" y="1300163"/>
            <a:ext cx="1435100" cy="1069975"/>
          </a:xfrm>
          <a:prstGeom prst="rect">
            <a:avLst/>
          </a:prstGeom>
          <a:noFill/>
          <a:ln w="9525">
            <a:noFill/>
            <a:miter lim="800000"/>
            <a:headEnd/>
            <a:tailEnd/>
          </a:ln>
        </p:spPr>
        <p:txBody>
          <a:bodyPr>
            <a:spAutoFit/>
          </a:bodyPr>
          <a:lstStyle/>
          <a:p>
            <a:r>
              <a:rPr lang="cs-CZ" sz="1600">
                <a:solidFill>
                  <a:srgbClr val="FFFFCC"/>
                </a:solidFill>
              </a:rPr>
              <a:t>Krystaly oxalátu v buňkách </a:t>
            </a:r>
            <a:r>
              <a:rPr lang="cs-CZ" sz="1600" i="1">
                <a:solidFill>
                  <a:srgbClr val="FFFFCC"/>
                </a:solidFill>
              </a:rPr>
              <a:t>Aptenia</a:t>
            </a:r>
            <a:r>
              <a:rPr lang="cs-CZ" sz="1600">
                <a:solidFill>
                  <a:srgbClr val="FFFFCC"/>
                </a:solidFill>
              </a:rPr>
              <a:t> sp.</a:t>
            </a:r>
          </a:p>
        </p:txBody>
      </p:sp>
      <p:pic>
        <p:nvPicPr>
          <p:cNvPr id="177157" name="Picture 6"/>
          <p:cNvPicPr>
            <a:picLocks noChangeAspect="1" noChangeArrowheads="1"/>
          </p:cNvPicPr>
          <p:nvPr/>
        </p:nvPicPr>
        <p:blipFill>
          <a:blip r:embed="rId2" cstate="print"/>
          <a:srcRect/>
          <a:stretch>
            <a:fillRect/>
          </a:stretch>
        </p:blipFill>
        <p:spPr bwMode="auto">
          <a:xfrm>
            <a:off x="190500" y="1181100"/>
            <a:ext cx="7302500" cy="5476875"/>
          </a:xfrm>
          <a:prstGeom prst="rect">
            <a:avLst/>
          </a:prstGeom>
          <a:noFill/>
          <a:ln w="9525">
            <a:noFill/>
            <a:miter lim="800000"/>
            <a:headEnd/>
            <a:tailEnd/>
          </a:ln>
        </p:spPr>
      </p:pic>
      <p:sp>
        <p:nvSpPr>
          <p:cNvPr id="177158" name="Text Box 7"/>
          <p:cNvSpPr txBox="1">
            <a:spLocks noChangeArrowheads="1"/>
          </p:cNvSpPr>
          <p:nvPr/>
        </p:nvSpPr>
        <p:spPr bwMode="auto">
          <a:xfrm rot="-5400000">
            <a:off x="7222332" y="4942681"/>
            <a:ext cx="2914650" cy="366713"/>
          </a:xfrm>
          <a:prstGeom prst="rect">
            <a:avLst/>
          </a:prstGeom>
          <a:noFill/>
          <a:ln w="9525">
            <a:noFill/>
            <a:miter lim="800000"/>
            <a:headEnd/>
            <a:tailEnd/>
          </a:ln>
        </p:spPr>
        <p:txBody>
          <a:bodyPr wrap="none">
            <a:spAutoFit/>
          </a:bodyPr>
          <a:lstStyle/>
          <a:p>
            <a:r>
              <a:rPr lang="cs-CZ">
                <a:solidFill>
                  <a:srgbClr val="FFFFCC"/>
                </a:solidFill>
              </a:rPr>
              <a:t>www.microscopy-uk.org.uk</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a:xfrm>
            <a:off x="457200" y="450850"/>
            <a:ext cx="8229600" cy="1143000"/>
          </a:xfrm>
        </p:spPr>
        <p:txBody>
          <a:bodyPr/>
          <a:lstStyle/>
          <a:p>
            <a:pPr eaLnBrk="1" hangingPunct="1"/>
            <a:r>
              <a:rPr lang="cs-CZ"/>
              <a:t>Kolik protonů je ve váčku </a:t>
            </a:r>
            <a:br>
              <a:rPr lang="cs-CZ"/>
            </a:br>
            <a:r>
              <a:rPr lang="cs-CZ"/>
              <a:t>o objemu 0,1 </a:t>
            </a:r>
            <a:r>
              <a:rPr lang="cs-CZ">
                <a:latin typeface="Symbol" pitchFamily="18" charset="2"/>
              </a:rPr>
              <a:t>m</a:t>
            </a:r>
            <a:r>
              <a:rPr lang="cs-CZ"/>
              <a:t>m</a:t>
            </a:r>
            <a:r>
              <a:rPr lang="cs-CZ" baseline="30000"/>
              <a:t>3</a:t>
            </a:r>
            <a:r>
              <a:rPr lang="cs-CZ"/>
              <a:t> při pH 7?</a:t>
            </a:r>
          </a:p>
        </p:txBody>
      </p:sp>
      <p:sp>
        <p:nvSpPr>
          <p:cNvPr id="178179" name="Rectangle 3"/>
          <p:cNvSpPr>
            <a:spLocks noGrp="1" noChangeArrowheads="1"/>
          </p:cNvSpPr>
          <p:nvPr>
            <p:ph type="body" idx="1"/>
          </p:nvPr>
        </p:nvSpPr>
        <p:spPr>
          <a:xfrm>
            <a:off x="520700" y="2025650"/>
            <a:ext cx="8229600" cy="4525963"/>
          </a:xfrm>
        </p:spPr>
        <p:txBody>
          <a:bodyPr/>
          <a:lstStyle/>
          <a:p>
            <a:pPr eaLnBrk="1" hangingPunct="1"/>
            <a:r>
              <a:rPr lang="cs-CZ" sz="3600"/>
              <a:t>pH7 ... 6 x 10</a:t>
            </a:r>
            <a:r>
              <a:rPr lang="cs-CZ" sz="3600" baseline="30000"/>
              <a:t>23</a:t>
            </a:r>
            <a:r>
              <a:rPr lang="cs-CZ" sz="3600"/>
              <a:t> x 10</a:t>
            </a:r>
            <a:r>
              <a:rPr lang="cs-CZ" sz="3600" baseline="30000"/>
              <a:t>-7</a:t>
            </a:r>
            <a:r>
              <a:rPr lang="cs-CZ" sz="3600"/>
              <a:t> na 1 litr, t.j. </a:t>
            </a:r>
          </a:p>
          <a:p>
            <a:pPr eaLnBrk="1" hangingPunct="1"/>
            <a:r>
              <a:rPr lang="cs-CZ" sz="3600"/>
              <a:t>na 1 litr 6 x 10</a:t>
            </a:r>
            <a:r>
              <a:rPr lang="cs-CZ" sz="3600" baseline="30000"/>
              <a:t>16</a:t>
            </a:r>
            <a:endParaRPr lang="cs-CZ" sz="3600"/>
          </a:p>
          <a:p>
            <a:pPr eaLnBrk="1" hangingPunct="1"/>
            <a:r>
              <a:rPr lang="cs-CZ" sz="3600"/>
              <a:t>na 1 </a:t>
            </a:r>
            <a:r>
              <a:rPr lang="cs-CZ" sz="3600">
                <a:latin typeface="Symbol" pitchFamily="18" charset="2"/>
              </a:rPr>
              <a:t>m</a:t>
            </a:r>
            <a:r>
              <a:rPr lang="cs-CZ" sz="3600"/>
              <a:t>l 6 x 10</a:t>
            </a:r>
            <a:r>
              <a:rPr lang="cs-CZ" sz="3600" baseline="30000"/>
              <a:t>10</a:t>
            </a:r>
          </a:p>
          <a:p>
            <a:pPr eaLnBrk="1" hangingPunct="1"/>
            <a:r>
              <a:rPr lang="cs-CZ" sz="3600"/>
              <a:t>1 </a:t>
            </a:r>
            <a:r>
              <a:rPr lang="cs-CZ" sz="3600">
                <a:latin typeface="Symbol" pitchFamily="18" charset="2"/>
              </a:rPr>
              <a:t>m</a:t>
            </a:r>
            <a:r>
              <a:rPr lang="cs-CZ" sz="3600"/>
              <a:t>l je 10</a:t>
            </a:r>
            <a:r>
              <a:rPr lang="cs-CZ" sz="3600" baseline="30000"/>
              <a:t>9</a:t>
            </a:r>
            <a:r>
              <a:rPr lang="cs-CZ" sz="3600"/>
              <a:t> </a:t>
            </a:r>
            <a:r>
              <a:rPr lang="cs-CZ" sz="3600">
                <a:latin typeface="Symbol" pitchFamily="18" charset="2"/>
              </a:rPr>
              <a:t>m</a:t>
            </a:r>
            <a:r>
              <a:rPr lang="cs-CZ" sz="3600"/>
              <a:t>m</a:t>
            </a:r>
            <a:r>
              <a:rPr lang="cs-CZ" sz="3600" baseline="30000"/>
              <a:t>3</a:t>
            </a:r>
          </a:p>
          <a:p>
            <a:pPr eaLnBrk="1" hangingPunct="1"/>
            <a:r>
              <a:rPr lang="cs-CZ" sz="3600" b="1">
                <a:solidFill>
                  <a:srgbClr val="FF0000"/>
                </a:solidFill>
              </a:rPr>
              <a:t>a tedy v našem váčku celých 6 protonů!</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Nadpis 1"/>
          <p:cNvSpPr>
            <a:spLocks noGrp="1"/>
          </p:cNvSpPr>
          <p:nvPr>
            <p:ph type="title"/>
          </p:nvPr>
        </p:nvSpPr>
        <p:spPr/>
        <p:txBody>
          <a:bodyPr/>
          <a:lstStyle/>
          <a:p>
            <a:r>
              <a:rPr lang="cs-CZ"/>
              <a:t>Gradienty v cytoplasmě</a:t>
            </a:r>
          </a:p>
        </p:txBody>
      </p:sp>
      <p:pic>
        <p:nvPicPr>
          <p:cNvPr id="179203" name="Picture 2"/>
          <p:cNvPicPr>
            <a:picLocks noGrp="1" noChangeAspect="1" noChangeArrowheads="1"/>
          </p:cNvPicPr>
          <p:nvPr>
            <p:ph idx="1"/>
          </p:nvPr>
        </p:nvPicPr>
        <p:blipFill>
          <a:blip r:embed="rId2" cstate="print"/>
          <a:srcRect/>
          <a:stretch>
            <a:fillRect/>
          </a:stretch>
        </p:blipFill>
        <p:spPr>
          <a:xfrm>
            <a:off x="715963" y="1444625"/>
            <a:ext cx="7620000" cy="3190875"/>
          </a:xfrm>
          <a:noFill/>
        </p:spPr>
      </p:pic>
      <p:sp>
        <p:nvSpPr>
          <p:cNvPr id="179204" name="TextovéPole 4"/>
          <p:cNvSpPr txBox="1">
            <a:spLocks noChangeArrowheads="1"/>
          </p:cNvSpPr>
          <p:nvPr/>
        </p:nvSpPr>
        <p:spPr bwMode="auto">
          <a:xfrm>
            <a:off x="0" y="4822825"/>
            <a:ext cx="8955088" cy="1816100"/>
          </a:xfrm>
          <a:prstGeom prst="rect">
            <a:avLst/>
          </a:prstGeom>
          <a:noFill/>
          <a:ln w="9525">
            <a:noFill/>
            <a:miter lim="800000"/>
            <a:headEnd/>
            <a:tailEnd/>
          </a:ln>
        </p:spPr>
        <p:txBody>
          <a:bodyPr>
            <a:spAutoFit/>
          </a:bodyPr>
          <a:lstStyle/>
          <a:p>
            <a:r>
              <a:rPr lang="en-US" sz="1600">
                <a:solidFill>
                  <a:srgbClr val="000000"/>
                </a:solidFill>
              </a:rPr>
              <a:t>Growing pollen tubes exhibit a "tip-focused" calcium gradient (top, left and right)</a:t>
            </a:r>
            <a:r>
              <a:rPr lang="cs-CZ" sz="1600">
                <a:solidFill>
                  <a:srgbClr val="000000"/>
                </a:solidFill>
              </a:rPr>
              <a:t>, </a:t>
            </a:r>
            <a:r>
              <a:rPr lang="en-US" sz="1600">
                <a:solidFill>
                  <a:srgbClr val="000000"/>
                </a:solidFill>
              </a:rPr>
              <a:t>oscillat</a:t>
            </a:r>
            <a:r>
              <a:rPr lang="cs-CZ" sz="1600">
                <a:solidFill>
                  <a:srgbClr val="000000"/>
                </a:solidFill>
              </a:rPr>
              <a:t>ing</a:t>
            </a:r>
            <a:r>
              <a:rPr lang="en-US" sz="1600">
                <a:solidFill>
                  <a:srgbClr val="000000"/>
                </a:solidFill>
              </a:rPr>
              <a:t> between high (left) and low (right) levels. The pollen tube was injected with the calcium sensitive dye, fura-2-dextran, and photographed using ratio-metric ion imaging. Growing pollen tubes also exhibit a pH gradient in which the tip is slightly acidic (bottom, left and right). Back from the tip is a prominent alkaline band</a:t>
            </a:r>
            <a:r>
              <a:rPr lang="cs-CZ" sz="1600">
                <a:solidFill>
                  <a:srgbClr val="000000"/>
                </a:solidFill>
              </a:rPr>
              <a:t> </a:t>
            </a:r>
            <a:r>
              <a:rPr lang="en-US" sz="1600">
                <a:solidFill>
                  <a:srgbClr val="000000"/>
                </a:solidFill>
              </a:rPr>
              <a:t>oscillat</a:t>
            </a:r>
            <a:r>
              <a:rPr lang="cs-CZ" sz="1600">
                <a:solidFill>
                  <a:srgbClr val="000000"/>
                </a:solidFill>
              </a:rPr>
              <a:t>ing</a:t>
            </a:r>
            <a:r>
              <a:rPr lang="en-US" sz="1600">
                <a:solidFill>
                  <a:srgbClr val="000000"/>
                </a:solidFill>
              </a:rPr>
              <a:t> between high (left) and low (right) pH. The pollen tube was injected with the pH sensitive dye, BCECF-dextran, and subjected to ratio-metric ion imaging. Bar = 10 μm. (From Hepler et al. 2006.)</a:t>
            </a:r>
            <a:endParaRPr lang="cs-CZ" sz="1600">
              <a:solidFill>
                <a:srgbClr val="000000"/>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a:xfrm>
            <a:off x="457200" y="274638"/>
            <a:ext cx="8229600" cy="903287"/>
          </a:xfrm>
        </p:spPr>
        <p:txBody>
          <a:bodyPr/>
          <a:lstStyle/>
          <a:p>
            <a:pPr eaLnBrk="1" hangingPunct="1"/>
            <a:r>
              <a:rPr lang="cs-CZ" sz="3200"/>
              <a:t>Membrány: „černá membrána“ je abstrakce!</a:t>
            </a:r>
          </a:p>
        </p:txBody>
      </p:sp>
      <p:graphicFrame>
        <p:nvGraphicFramePr>
          <p:cNvPr id="1026" name="Object 3"/>
          <p:cNvGraphicFramePr>
            <a:graphicFrameLocks noChangeAspect="1"/>
          </p:cNvGraphicFramePr>
          <p:nvPr/>
        </p:nvGraphicFramePr>
        <p:xfrm>
          <a:off x="1946275" y="1250950"/>
          <a:ext cx="5162550" cy="2636838"/>
        </p:xfrm>
        <a:graphic>
          <a:graphicData uri="http://schemas.openxmlformats.org/presentationml/2006/ole">
            <mc:AlternateContent xmlns:mc="http://schemas.openxmlformats.org/markup-compatibility/2006">
              <mc:Choice xmlns:v="urn:schemas-microsoft-com:vml" Requires="v">
                <p:oleObj spid="_x0000_s1039" name="Fotografie" r:id="rId3" imgW="6171429" imgH="3153215" progId="">
                  <p:embed/>
                </p:oleObj>
              </mc:Choice>
              <mc:Fallback>
                <p:oleObj name="Fotografie" r:id="rId3" imgW="6171429" imgH="3153215" progId="">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6275" y="1250950"/>
                        <a:ext cx="5162550" cy="2636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8" name="Text Box 4"/>
          <p:cNvSpPr txBox="1">
            <a:spLocks noChangeArrowheads="1"/>
          </p:cNvSpPr>
          <p:nvPr/>
        </p:nvSpPr>
        <p:spPr bwMode="auto">
          <a:xfrm>
            <a:off x="452438" y="4535488"/>
            <a:ext cx="8470900" cy="1570037"/>
          </a:xfrm>
          <a:prstGeom prst="rect">
            <a:avLst/>
          </a:prstGeom>
          <a:noFill/>
          <a:ln w="9525">
            <a:noFill/>
            <a:miter lim="800000"/>
            <a:headEnd/>
            <a:tailEnd/>
          </a:ln>
        </p:spPr>
        <p:txBody>
          <a:bodyPr>
            <a:spAutoFit/>
          </a:bodyPr>
          <a:lstStyle/>
          <a:p>
            <a:r>
              <a:rPr lang="cs-CZ" sz="2400">
                <a:solidFill>
                  <a:srgbClr val="000000"/>
                </a:solidFill>
              </a:rPr>
              <a:t>Ve skutečných hmotnostních poměrech  </a:t>
            </a:r>
            <a:r>
              <a:rPr lang="cs-CZ" sz="2400" b="1">
                <a:solidFill>
                  <a:srgbClr val="000000"/>
                </a:solidFill>
              </a:rPr>
              <a:t>lipidy:proteiny:cukry</a:t>
            </a:r>
            <a:r>
              <a:rPr lang="cs-CZ" sz="2400">
                <a:solidFill>
                  <a:srgbClr val="000000"/>
                </a:solidFill>
              </a:rPr>
              <a:t> třeba </a:t>
            </a:r>
            <a:r>
              <a:rPr lang="cs-CZ" sz="2400" b="1">
                <a:solidFill>
                  <a:srgbClr val="FF0000"/>
                </a:solidFill>
              </a:rPr>
              <a:t>2:2:1</a:t>
            </a:r>
          </a:p>
          <a:p>
            <a:endParaRPr lang="cs-CZ" sz="2400" b="1">
              <a:solidFill>
                <a:srgbClr val="FF0000"/>
              </a:solidFill>
            </a:endParaRPr>
          </a:p>
          <a:p>
            <a:r>
              <a:rPr lang="cs-CZ" sz="2400">
                <a:solidFill>
                  <a:srgbClr val="000000"/>
                </a:solidFill>
              </a:rPr>
              <a:t>V kořenech ječmene: </a:t>
            </a:r>
            <a:r>
              <a:rPr lang="cs-CZ" sz="2400" b="1">
                <a:solidFill>
                  <a:srgbClr val="FF0000"/>
                </a:solidFill>
              </a:rPr>
              <a:t>57 % lipidů jsou steroly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6" name="Picture 1"/>
          <p:cNvPicPr>
            <a:picLocks noChangeAspect="1" noChangeArrowheads="1"/>
          </p:cNvPicPr>
          <p:nvPr/>
        </p:nvPicPr>
        <p:blipFill>
          <a:blip r:embed="rId3" cstate="print"/>
          <a:srcRect/>
          <a:stretch>
            <a:fillRect/>
          </a:stretch>
        </p:blipFill>
        <p:spPr bwMode="auto">
          <a:xfrm>
            <a:off x="0" y="584200"/>
            <a:ext cx="9144000" cy="3759200"/>
          </a:xfrm>
          <a:prstGeom prst="rect">
            <a:avLst/>
          </a:prstGeom>
          <a:noFill/>
          <a:ln w="9525">
            <a:noFill/>
            <a:round/>
            <a:headEnd/>
            <a:tailEnd/>
          </a:ln>
        </p:spPr>
      </p:pic>
      <p:sp>
        <p:nvSpPr>
          <p:cNvPr id="180227" name="Text Box 2"/>
          <p:cNvSpPr txBox="1">
            <a:spLocks noChangeArrowheads="1"/>
          </p:cNvSpPr>
          <p:nvPr/>
        </p:nvSpPr>
        <p:spPr bwMode="auto">
          <a:xfrm>
            <a:off x="0" y="0"/>
            <a:ext cx="9144000" cy="1016000"/>
          </a:xfrm>
          <a:prstGeom prst="rect">
            <a:avLst/>
          </a:prstGeom>
          <a:noFill/>
          <a:ln w="9525">
            <a:noFill/>
            <a:round/>
            <a:headEnd/>
            <a:tailEnd/>
          </a:ln>
        </p:spPr>
        <p:txBody>
          <a:bodyPr lIns="90000" tIns="46800" rIns="90000" bIns="46800">
            <a:spAutoFit/>
          </a:bodyPr>
          <a:lstStyle/>
          <a:p>
            <a:pPr defTabSz="457200">
              <a:spcBef>
                <a:spcPts val="1500"/>
              </a:spcBef>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400" b="1">
                <a:solidFill>
                  <a:srgbClr val="000000"/>
                </a:solidFill>
                <a:latin typeface="Times New Roman" pitchFamily="18" charset="0"/>
              </a:rPr>
              <a:t>Membrány = lipidová dvojvrstva + proteiny</a:t>
            </a:r>
          </a:p>
          <a:p>
            <a:pPr defTabSz="457200">
              <a:spcBef>
                <a:spcPts val="1500"/>
              </a:spcBef>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2400" b="1">
              <a:solidFill>
                <a:srgbClr val="000000"/>
              </a:solidFill>
              <a:latin typeface="Times New Roman" pitchFamily="18" charset="0"/>
            </a:endParaRPr>
          </a:p>
        </p:txBody>
      </p:sp>
      <p:pic>
        <p:nvPicPr>
          <p:cNvPr id="180228"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28600" y="4275138"/>
            <a:ext cx="5486400" cy="2354262"/>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6914" name="Picture 4"/>
          <p:cNvPicPr>
            <a:picLocks noChangeAspect="1" noChangeArrowheads="1"/>
          </p:cNvPicPr>
          <p:nvPr/>
        </p:nvPicPr>
        <p:blipFill>
          <a:blip r:embed="rId2" cstate="print"/>
          <a:srcRect/>
          <a:stretch>
            <a:fillRect/>
          </a:stretch>
        </p:blipFill>
        <p:spPr bwMode="auto">
          <a:xfrm>
            <a:off x="0" y="0"/>
            <a:ext cx="9144000" cy="6000750"/>
          </a:xfrm>
          <a:prstGeom prst="rect">
            <a:avLst/>
          </a:prstGeom>
          <a:noFill/>
          <a:ln w="9525">
            <a:noFill/>
            <a:miter lim="800000"/>
            <a:headEnd/>
            <a:tailEnd/>
          </a:ln>
        </p:spPr>
      </p:pic>
      <p:sp>
        <p:nvSpPr>
          <p:cNvPr id="166915" name="Text Box 5"/>
          <p:cNvSpPr txBox="1">
            <a:spLocks noChangeArrowheads="1"/>
          </p:cNvSpPr>
          <p:nvPr/>
        </p:nvSpPr>
        <p:spPr bwMode="auto">
          <a:xfrm>
            <a:off x="3429000" y="6211888"/>
            <a:ext cx="5749925" cy="646112"/>
          </a:xfrm>
          <a:prstGeom prst="rect">
            <a:avLst/>
          </a:prstGeom>
          <a:noFill/>
          <a:ln w="9525">
            <a:noFill/>
            <a:miter lim="800000"/>
            <a:headEnd/>
            <a:tailEnd/>
          </a:ln>
        </p:spPr>
        <p:txBody>
          <a:bodyPr wrap="none">
            <a:spAutoFit/>
          </a:bodyPr>
          <a:lstStyle/>
          <a:p>
            <a:r>
              <a:rPr lang="cs-CZ" sz="3600">
                <a:solidFill>
                  <a:srgbClr val="FFFFCC"/>
                </a:solidFill>
              </a:rPr>
              <a:t>Idealizace ...</a:t>
            </a:r>
            <a:r>
              <a:rPr lang="cs-CZ">
                <a:solidFill>
                  <a:srgbClr val="FFFFCC"/>
                </a:solidFill>
              </a:rPr>
              <a:t> (Ude, Koch: Die Zelle, 1982)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Nadpis 2"/>
          <p:cNvSpPr>
            <a:spLocks noGrp="1"/>
          </p:cNvSpPr>
          <p:nvPr>
            <p:ph type="title"/>
          </p:nvPr>
        </p:nvSpPr>
        <p:spPr/>
        <p:txBody>
          <a:bodyPr/>
          <a:lstStyle/>
          <a:p>
            <a:r>
              <a:rPr lang="cs-CZ"/>
              <a:t>Mikroheterogeneita membrány: rafts, DRMs, microdomains…</a:t>
            </a:r>
          </a:p>
        </p:txBody>
      </p:sp>
      <p:pic>
        <p:nvPicPr>
          <p:cNvPr id="181251" name="Picture 5"/>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889875" y="5630863"/>
            <a:ext cx="1046163" cy="1047750"/>
          </a:xfrm>
          <a:prstGeom prst="rect">
            <a:avLst/>
          </a:prstGeom>
          <a:noFill/>
          <a:ln w="9525">
            <a:noFill/>
            <a:miter lim="800000"/>
            <a:headEnd/>
            <a:tailEnd/>
          </a:ln>
        </p:spPr>
      </p:pic>
      <p:pic>
        <p:nvPicPr>
          <p:cNvPr id="181252" name="Picture 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96975" y="1709738"/>
            <a:ext cx="6611938" cy="3760787"/>
          </a:xfrm>
          <a:prstGeom prst="rect">
            <a:avLst/>
          </a:prstGeom>
          <a:noFill/>
          <a:ln w="9525">
            <a:noFill/>
            <a:miter lim="800000"/>
            <a:headEnd/>
            <a:tailEnd/>
          </a:ln>
        </p:spPr>
      </p:pic>
      <p:sp>
        <p:nvSpPr>
          <p:cNvPr id="181253" name="Text Box 8"/>
          <p:cNvSpPr txBox="1">
            <a:spLocks noChangeArrowheads="1"/>
          </p:cNvSpPr>
          <p:nvPr/>
        </p:nvSpPr>
        <p:spPr bwMode="auto">
          <a:xfrm>
            <a:off x="1068388" y="6488113"/>
            <a:ext cx="6611937" cy="165100"/>
          </a:xfrm>
          <a:prstGeom prst="rect">
            <a:avLst/>
          </a:prstGeom>
          <a:noFill/>
          <a:ln w="9525">
            <a:noFill/>
            <a:miter lim="800000"/>
            <a:headEnd/>
            <a:tailEnd/>
          </a:ln>
        </p:spPr>
        <p:txBody>
          <a:bodyPr lIns="0" tIns="0" rIns="0" bIns="0">
            <a:spAutoFit/>
          </a:bodyPr>
          <a:lstStyle/>
          <a:p>
            <a:pPr>
              <a:lnSpc>
                <a:spcPct val="97000"/>
              </a:lnSpc>
              <a:buClr>
                <a:srgbClr val="000000"/>
              </a:buClr>
              <a:buSzPct val="45000"/>
              <a:tabLst>
                <a:tab pos="655638" algn="l"/>
                <a:tab pos="1312863" algn="l"/>
                <a:tab pos="1968500" algn="l"/>
                <a:tab pos="2625725" algn="l"/>
                <a:tab pos="3282950" algn="l"/>
                <a:tab pos="3938588" algn="l"/>
                <a:tab pos="4595813" algn="l"/>
                <a:tab pos="5253038" algn="l"/>
                <a:tab pos="5908675" algn="l"/>
                <a:tab pos="6565900" algn="l"/>
              </a:tabLst>
            </a:pPr>
            <a:r>
              <a:rPr lang="en-GB" sz="1100" b="1">
                <a:solidFill>
                  <a:srgbClr val="000000"/>
                </a:solidFill>
              </a:rPr>
              <a:t>Eckardt,N. A. Plant Cell 2009;21:1326</a:t>
            </a:r>
          </a:p>
        </p:txBody>
      </p:sp>
      <p:sp>
        <p:nvSpPr>
          <p:cNvPr id="181254" name="TextovéPole 7"/>
          <p:cNvSpPr txBox="1">
            <a:spLocks noChangeArrowheads="1"/>
          </p:cNvSpPr>
          <p:nvPr/>
        </p:nvSpPr>
        <p:spPr bwMode="auto">
          <a:xfrm>
            <a:off x="284163" y="5380038"/>
            <a:ext cx="7693025" cy="1077912"/>
          </a:xfrm>
          <a:prstGeom prst="rect">
            <a:avLst/>
          </a:prstGeom>
          <a:noFill/>
          <a:ln w="9525">
            <a:noFill/>
            <a:miter lim="800000"/>
            <a:headEnd/>
            <a:tailEnd/>
          </a:ln>
        </p:spPr>
        <p:txBody>
          <a:bodyPr>
            <a:spAutoFit/>
          </a:bodyPr>
          <a:lstStyle/>
          <a:p>
            <a:r>
              <a:rPr lang="cs-CZ" sz="1600">
                <a:solidFill>
                  <a:srgbClr val="000000"/>
                </a:solidFill>
              </a:rPr>
              <a:t>Remorin locates in membrane domains of the tobacco leaf plasma membrane. Transmission electron micrograph (EM) of tobacco plasma membrane vesicles with immunogold labeling to detect REM. Arrows on right point to areas of REM clustering in membrane domains of 70 nm diameter.</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7"/>
          <p:cNvPicPr>
            <a:picLocks noChangeAspect="1" noChangeArrowheads="1"/>
          </p:cNvPicPr>
          <p:nvPr/>
        </p:nvPicPr>
        <p:blipFill>
          <a:blip r:embed="rId4" cstate="print">
            <a:lum bright="40000" contrast="-30000"/>
          </a:blip>
          <a:srcRect/>
          <a:stretch>
            <a:fillRect/>
          </a:stretch>
        </p:blipFill>
        <p:spPr bwMode="auto">
          <a:xfrm>
            <a:off x="-241300" y="0"/>
            <a:ext cx="9626600" cy="6858000"/>
          </a:xfrm>
          <a:prstGeom prst="rect">
            <a:avLst/>
          </a:prstGeom>
          <a:noFill/>
          <a:ln w="9525">
            <a:noFill/>
            <a:miter lim="800000"/>
            <a:headEnd/>
            <a:tailEnd/>
          </a:ln>
        </p:spPr>
      </p:pic>
      <p:graphicFrame>
        <p:nvGraphicFramePr>
          <p:cNvPr id="2050" name="Object 2"/>
          <p:cNvGraphicFramePr>
            <a:graphicFrameLocks noChangeAspect="1"/>
          </p:cNvGraphicFramePr>
          <p:nvPr/>
        </p:nvGraphicFramePr>
        <p:xfrm>
          <a:off x="0" y="1066800"/>
          <a:ext cx="6172200" cy="5473700"/>
        </p:xfrm>
        <a:graphic>
          <a:graphicData uri="http://schemas.openxmlformats.org/presentationml/2006/ole">
            <mc:AlternateContent xmlns:mc="http://schemas.openxmlformats.org/markup-compatibility/2006">
              <mc:Choice xmlns:v="urn:schemas-microsoft-com:vml" Requires="v">
                <p:oleObj spid="_x0000_s2063" r:id="rId5" imgW="4885714" imgH="4334480" progId="">
                  <p:embed/>
                </p:oleObj>
              </mc:Choice>
              <mc:Fallback>
                <p:oleObj r:id="rId5" imgW="4885714" imgH="4334480" progId="">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066800"/>
                        <a:ext cx="6172200" cy="5473700"/>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oleObj>
              </mc:Fallback>
            </mc:AlternateContent>
          </a:graphicData>
        </a:graphic>
      </p:graphicFrame>
      <p:sp>
        <p:nvSpPr>
          <p:cNvPr id="2052" name="Text Box 3"/>
          <p:cNvSpPr txBox="1">
            <a:spLocks noChangeArrowheads="1"/>
          </p:cNvSpPr>
          <p:nvPr/>
        </p:nvSpPr>
        <p:spPr bwMode="auto">
          <a:xfrm>
            <a:off x="6858000" y="3714750"/>
            <a:ext cx="1408113" cy="642938"/>
          </a:xfrm>
          <a:prstGeom prst="rect">
            <a:avLst/>
          </a:prstGeom>
          <a:noFill/>
          <a:ln w="9525">
            <a:noFill/>
            <a:round/>
            <a:headEnd/>
            <a:tailEnd/>
          </a:ln>
        </p:spPr>
        <p:txBody>
          <a:bodyPr wrap="none" lIns="90000" tIns="46800" rIns="90000" bIns="46800">
            <a:spAutoFit/>
          </a:bodyPr>
          <a:lstStyle/>
          <a:p>
            <a:pPr defTabSz="457200">
              <a:buClr>
                <a:srgbClr val="FF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cs-CZ">
                <a:solidFill>
                  <a:srgbClr val="FF0000"/>
                </a:solidFill>
                <a:latin typeface="Times New Roman" pitchFamily="18" charset="0"/>
              </a:rPr>
              <a:t>koef. membr.</a:t>
            </a:r>
          </a:p>
          <a:p>
            <a:pPr defTabSz="457200">
              <a:buClr>
                <a:srgbClr val="FF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cs-CZ">
                <a:solidFill>
                  <a:srgbClr val="FF0000"/>
                </a:solidFill>
                <a:latin typeface="Times New Roman" pitchFamily="18" charset="0"/>
              </a:rPr>
              <a:t>permeability</a:t>
            </a:r>
          </a:p>
        </p:txBody>
      </p:sp>
      <p:sp>
        <p:nvSpPr>
          <p:cNvPr id="2053" name="Rectangle 4"/>
          <p:cNvSpPr>
            <a:spLocks noGrp="1" noChangeArrowheads="1"/>
          </p:cNvSpPr>
          <p:nvPr>
            <p:ph type="title"/>
          </p:nvPr>
        </p:nvSpPr>
        <p:spPr>
          <a:xfrm>
            <a:off x="685800" y="0"/>
            <a:ext cx="7772400" cy="762000"/>
          </a:xfrm>
        </p:spPr>
        <p:txBody>
          <a:bodyPr/>
          <a:lstStyle/>
          <a:p>
            <a:pPr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cs-CZ" sz="3200"/>
              <a:t>Co prochází membránou „samo od sebe“?</a:t>
            </a:r>
          </a:p>
        </p:txBody>
      </p:sp>
      <p:sp>
        <p:nvSpPr>
          <p:cNvPr id="2054" name="Text Box 5"/>
          <p:cNvSpPr txBox="1">
            <a:spLocks noChangeArrowheads="1"/>
          </p:cNvSpPr>
          <p:nvPr/>
        </p:nvSpPr>
        <p:spPr bwMode="auto">
          <a:xfrm>
            <a:off x="6245225" y="6096000"/>
            <a:ext cx="2725738" cy="460375"/>
          </a:xfrm>
          <a:prstGeom prst="rect">
            <a:avLst/>
          </a:prstGeom>
          <a:noFill/>
          <a:ln w="9525">
            <a:noFill/>
            <a:round/>
            <a:headEnd/>
            <a:tailEnd/>
          </a:ln>
        </p:spPr>
        <p:txBody>
          <a:bodyPr wrap="none" lIns="90000" tIns="46800" rIns="90000" bIns="46800">
            <a:spAutoFit/>
          </a:bodyPr>
          <a:lstStyle/>
          <a:p>
            <a:pPr defTabSz="457200">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cs-CZ" sz="2400">
                <a:solidFill>
                  <a:srgbClr val="000000"/>
                </a:solidFill>
                <a:latin typeface="Times New Roman" pitchFamily="18" charset="0"/>
              </a:rPr>
              <a:t>- nenabité molekuly!</a:t>
            </a:r>
          </a:p>
        </p:txBody>
      </p:sp>
      <p:sp>
        <p:nvSpPr>
          <p:cNvPr id="2055" name="Text Box 6"/>
          <p:cNvSpPr txBox="1">
            <a:spLocks noChangeArrowheads="1"/>
          </p:cNvSpPr>
          <p:nvPr/>
        </p:nvSpPr>
        <p:spPr bwMode="auto">
          <a:xfrm>
            <a:off x="6429375" y="4500563"/>
            <a:ext cx="1965325" cy="463846"/>
          </a:xfrm>
          <a:prstGeom prst="rect">
            <a:avLst/>
          </a:prstGeom>
          <a:noFill/>
          <a:ln w="9360">
            <a:solidFill>
              <a:srgbClr val="FF0000"/>
            </a:solidFill>
            <a:miter lim="800000"/>
            <a:headEnd/>
            <a:tailEnd/>
          </a:ln>
        </p:spPr>
        <p:txBody>
          <a:bodyPr lIns="90000" tIns="46800" rIns="90000" bIns="46800">
            <a:spAutoFit/>
          </a:bodyPr>
          <a:lstStyle/>
          <a:p>
            <a:pPr defTabSz="457200">
              <a:buClr>
                <a:srgbClr val="FF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cs-CZ" sz="2400" dirty="0" err="1">
                <a:solidFill>
                  <a:srgbClr val="FF0000"/>
                </a:solidFill>
                <a:latin typeface="Times New Roman" pitchFamily="18" charset="0"/>
              </a:rPr>
              <a:t>P</a:t>
            </a:r>
            <a:r>
              <a:rPr lang="cs-CZ" sz="2400" baseline="-25000" dirty="0" err="1">
                <a:solidFill>
                  <a:srgbClr val="FF0000"/>
                </a:solidFill>
                <a:latin typeface="Times New Roman" pitchFamily="18" charset="0"/>
              </a:rPr>
              <a:t>s</a:t>
            </a:r>
            <a:r>
              <a:rPr lang="cs-CZ" sz="2400" dirty="0">
                <a:solidFill>
                  <a:srgbClr val="000000"/>
                </a:solidFill>
                <a:latin typeface="Times New Roman" pitchFamily="18" charset="0"/>
              </a:rPr>
              <a:t> = k*</a:t>
            </a:r>
            <a:r>
              <a:rPr lang="cs-CZ" sz="2400" dirty="0">
                <a:solidFill>
                  <a:srgbClr val="0000FF"/>
                </a:solidFill>
                <a:latin typeface="Times New Roman" pitchFamily="18" charset="0"/>
              </a:rPr>
              <a:t>V</a:t>
            </a:r>
            <a:r>
              <a:rPr lang="cs-CZ" sz="2400" dirty="0">
                <a:solidFill>
                  <a:srgbClr val="000000"/>
                </a:solidFill>
                <a:latin typeface="Times New Roman" pitchFamily="18" charset="0"/>
              </a:rPr>
              <a:t>/</a:t>
            </a:r>
            <a:r>
              <a:rPr lang="cs-CZ" sz="2400" dirty="0">
                <a:solidFill>
                  <a:schemeClr val="accent5">
                    <a:lumMod val="50000"/>
                  </a:schemeClr>
                </a:solidFill>
                <a:latin typeface="Times New Roman" pitchFamily="18" charset="0"/>
              </a:rPr>
              <a:t>t</a:t>
            </a:r>
            <a:r>
              <a:rPr lang="cs-CZ" sz="2400" baseline="-25000" dirty="0">
                <a:solidFill>
                  <a:schemeClr val="accent5">
                    <a:lumMod val="50000"/>
                  </a:schemeClr>
                </a:solidFill>
                <a:latin typeface="Times New Roman" pitchFamily="18" charset="0"/>
              </a:rPr>
              <a:t>0.5</a:t>
            </a:r>
            <a:r>
              <a:rPr lang="cs-CZ" sz="2400" dirty="0">
                <a:solidFill>
                  <a:srgbClr val="CC00CC"/>
                </a:solidFill>
                <a:latin typeface="Times New Roman" pitchFamily="18" charset="0"/>
              </a:rPr>
              <a:t>A</a:t>
            </a:r>
          </a:p>
        </p:txBody>
      </p:sp>
      <p:sp>
        <p:nvSpPr>
          <p:cNvPr id="2056" name="Text Box 7"/>
          <p:cNvSpPr txBox="1">
            <a:spLocks noChangeArrowheads="1"/>
          </p:cNvSpPr>
          <p:nvPr/>
        </p:nvSpPr>
        <p:spPr bwMode="auto">
          <a:xfrm>
            <a:off x="6286500" y="5214938"/>
            <a:ext cx="2510922" cy="833178"/>
          </a:xfrm>
          <a:prstGeom prst="rect">
            <a:avLst/>
          </a:prstGeom>
          <a:noFill/>
          <a:ln w="9525">
            <a:noFill/>
            <a:round/>
            <a:headEnd/>
            <a:tailEnd/>
          </a:ln>
        </p:spPr>
        <p:txBody>
          <a:bodyPr wrap="none" lIns="90000" tIns="46800" rIns="90000" bIns="46800">
            <a:spAutoFit/>
          </a:bodyPr>
          <a:lstStyle/>
          <a:p>
            <a:pPr defTabSz="457200">
              <a:buClr>
                <a:srgbClr val="0000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cs-CZ" sz="1600" dirty="0">
                <a:solidFill>
                  <a:srgbClr val="0000FF"/>
                </a:solidFill>
                <a:latin typeface="Times New Roman" pitchFamily="18" charset="0"/>
              </a:rPr>
              <a:t>objem</a:t>
            </a:r>
          </a:p>
          <a:p>
            <a:pPr defTabSz="457200">
              <a:buClr>
                <a:srgbClr val="33CC33"/>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cs-CZ" sz="1600" dirty="0">
                <a:solidFill>
                  <a:schemeClr val="accent5">
                    <a:lumMod val="50000"/>
                  </a:schemeClr>
                </a:solidFill>
                <a:latin typeface="Times New Roman" pitchFamily="18" charset="0"/>
              </a:rPr>
              <a:t>poločas dosažení rovnováhy</a:t>
            </a:r>
          </a:p>
          <a:p>
            <a:pPr defTabSz="457200">
              <a:buClr>
                <a:srgbClr val="CC00CC"/>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cs-CZ" sz="1600" dirty="0">
                <a:solidFill>
                  <a:srgbClr val="CC00CC"/>
                </a:solidFill>
                <a:latin typeface="Times New Roman" pitchFamily="18" charset="0"/>
              </a:rPr>
              <a:t>povrch</a:t>
            </a:r>
          </a:p>
        </p:txBody>
      </p:sp>
      <p:pic>
        <p:nvPicPr>
          <p:cNvPr id="2057" name="Picture 3"/>
          <p:cNvPicPr>
            <a:picLocks noChangeAspect="1" noChangeArrowheads="1"/>
          </p:cNvPicPr>
          <p:nvPr/>
        </p:nvPicPr>
        <p:blipFill>
          <a:blip r:embed="rId7" cstate="print"/>
          <a:srcRect/>
          <a:stretch>
            <a:fillRect/>
          </a:stretch>
        </p:blipFill>
        <p:spPr bwMode="auto">
          <a:xfrm>
            <a:off x="6858000" y="642938"/>
            <a:ext cx="1638300" cy="2390775"/>
          </a:xfrm>
          <a:prstGeom prst="rect">
            <a:avLst/>
          </a:prstGeom>
          <a:noFill/>
          <a:ln w="9525">
            <a:noFill/>
            <a:round/>
            <a:headEnd/>
            <a:tailEnd/>
          </a:ln>
        </p:spPr>
      </p:pic>
      <p:sp>
        <p:nvSpPr>
          <p:cNvPr id="2058" name="Text Box 5"/>
          <p:cNvSpPr txBox="1">
            <a:spLocks noChangeArrowheads="1"/>
          </p:cNvSpPr>
          <p:nvPr/>
        </p:nvSpPr>
        <p:spPr bwMode="auto">
          <a:xfrm>
            <a:off x="6572250" y="3071813"/>
            <a:ext cx="2141538" cy="703262"/>
          </a:xfrm>
          <a:prstGeom prst="rect">
            <a:avLst/>
          </a:prstGeom>
          <a:noFill/>
          <a:ln w="9525">
            <a:noFill/>
            <a:round/>
            <a:headEnd/>
            <a:tailEnd/>
          </a:ln>
        </p:spPr>
        <p:txBody>
          <a:bodyPr wrap="none" lIns="90000" tIns="46800" rIns="90000" bIns="46800">
            <a:spAutoFit/>
          </a:bodyPr>
          <a:lstStyle/>
          <a:p>
            <a:pPr algn="ctr" defTabSz="457200">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cs-CZ" sz="2000">
                <a:solidFill>
                  <a:srgbClr val="000000"/>
                </a:solidFill>
                <a:latin typeface="Times New Roman" pitchFamily="18" charset="0"/>
              </a:rPr>
              <a:t>Runar P. Collander</a:t>
            </a:r>
          </a:p>
          <a:p>
            <a:pPr algn="ctr" defTabSz="457200">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cs-CZ" sz="2000">
                <a:solidFill>
                  <a:srgbClr val="000000"/>
                </a:solidFill>
                <a:latin typeface="Times New Roman" pitchFamily="18" charset="0"/>
              </a:rPr>
              <a:t>(1894-1973)</a:t>
            </a:r>
            <a:r>
              <a:rPr lang="ar-SA" sz="2000">
                <a:solidFill>
                  <a:srgbClr val="000000"/>
                </a:solidFill>
                <a:latin typeface="Times New Roman" pitchFamily="18" charset="0"/>
                <a:cs typeface="Times New Roman" pitchFamily="18" charset="0"/>
              </a:rPr>
              <a:t>‏</a:t>
            </a:r>
            <a:endParaRPr lang="cs-CZ" sz="2000">
              <a:solidFill>
                <a:srgbClr val="000000"/>
              </a:solidFill>
              <a:latin typeface="Times New Roman" pitchFamily="18"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hape 188"/>
          <p:cNvPicPr preferRelativeResize="0"/>
          <p:nvPr/>
        </p:nvPicPr>
        <p:blipFill rotWithShape="1">
          <a:blip r:embed="rId2" cstate="print">
            <a:alphaModFix/>
          </a:blip>
          <a:srcRect/>
          <a:stretch/>
        </p:blipFill>
        <p:spPr>
          <a:xfrm>
            <a:off x="27000" y="49320"/>
            <a:ext cx="9091440" cy="675936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a:xfrm>
            <a:off x="0" y="0"/>
            <a:ext cx="9144000" cy="1143000"/>
          </a:xfrm>
        </p:spPr>
        <p:txBody>
          <a:bodyPr/>
          <a:lstStyle/>
          <a:p>
            <a:pPr eaLnBrk="1" hangingPunct="1"/>
            <a:r>
              <a:rPr lang="cs-CZ">
                <a:solidFill>
                  <a:srgbClr val="CC0000"/>
                </a:solidFill>
                <a:latin typeface="Arial" pitchFamily="34" charset="0"/>
                <a:cs typeface="Arial" pitchFamily="34" charset="0"/>
              </a:rPr>
              <a:t>Membránové transportery (proteiny):</a:t>
            </a:r>
          </a:p>
        </p:txBody>
      </p:sp>
      <p:sp>
        <p:nvSpPr>
          <p:cNvPr id="182275" name="Rectangle 3"/>
          <p:cNvSpPr>
            <a:spLocks noGrp="1" noChangeArrowheads="1"/>
          </p:cNvSpPr>
          <p:nvPr>
            <p:ph type="body" idx="1"/>
          </p:nvPr>
        </p:nvSpPr>
        <p:spPr>
          <a:xfrm>
            <a:off x="571500" y="1285875"/>
            <a:ext cx="7772400" cy="4114800"/>
          </a:xfrm>
        </p:spPr>
        <p:txBody>
          <a:bodyPr/>
          <a:lstStyle/>
          <a:p>
            <a:pPr eaLnBrk="1" hangingPunct="1"/>
            <a:r>
              <a:rPr lang="cs-CZ" sz="2800">
                <a:solidFill>
                  <a:srgbClr val="0070C0"/>
                </a:solidFill>
                <a:latin typeface="Arial" pitchFamily="34" charset="0"/>
                <a:cs typeface="Arial" pitchFamily="34" charset="0"/>
              </a:rPr>
              <a:t>Pumpy</a:t>
            </a:r>
          </a:p>
          <a:p>
            <a:pPr lvl="1" eaLnBrk="1" hangingPunct="1"/>
            <a:r>
              <a:rPr lang="cs-CZ" sz="2400">
                <a:latin typeface="Arial" pitchFamily="34" charset="0"/>
                <a:cs typeface="Arial" pitchFamily="34" charset="0"/>
              </a:rPr>
              <a:t>pohon ATP, PP</a:t>
            </a:r>
          </a:p>
          <a:p>
            <a:pPr lvl="1" eaLnBrk="1" hangingPunct="1"/>
            <a:r>
              <a:rPr lang="cs-CZ" sz="2400">
                <a:latin typeface="Arial" pitchFamily="34" charset="0"/>
                <a:cs typeface="Arial" pitchFamily="34" charset="0"/>
              </a:rPr>
              <a:t>kovalentní reakce – </a:t>
            </a:r>
            <a:r>
              <a:rPr lang="cs-CZ" sz="2400">
                <a:solidFill>
                  <a:schemeClr val="accent2"/>
                </a:solidFill>
                <a:latin typeface="Arial" pitchFamily="34" charset="0"/>
                <a:cs typeface="Arial" pitchFamily="34" charset="0"/>
              </a:rPr>
              <a:t>10</a:t>
            </a:r>
            <a:r>
              <a:rPr lang="cs-CZ" sz="2400" baseline="30000">
                <a:solidFill>
                  <a:schemeClr val="accent2"/>
                </a:solidFill>
                <a:latin typeface="Arial" pitchFamily="34" charset="0"/>
                <a:cs typeface="Arial" pitchFamily="34" charset="0"/>
              </a:rPr>
              <a:t>2</a:t>
            </a:r>
            <a:r>
              <a:rPr lang="cs-CZ" sz="2400">
                <a:solidFill>
                  <a:schemeClr val="accent2"/>
                </a:solidFill>
                <a:latin typeface="Arial" pitchFamily="34" charset="0"/>
                <a:cs typeface="Arial" pitchFamily="34" charset="0"/>
              </a:rPr>
              <a:t> s</a:t>
            </a:r>
            <a:r>
              <a:rPr lang="cs-CZ" sz="2400" baseline="30000">
                <a:solidFill>
                  <a:schemeClr val="accent2"/>
                </a:solidFill>
                <a:latin typeface="Arial" pitchFamily="34" charset="0"/>
                <a:cs typeface="Arial" pitchFamily="34" charset="0"/>
              </a:rPr>
              <a:t>-1</a:t>
            </a:r>
            <a:endParaRPr lang="cs-CZ" sz="2400">
              <a:latin typeface="Arial" pitchFamily="34" charset="0"/>
              <a:cs typeface="Arial" pitchFamily="34" charset="0"/>
            </a:endParaRPr>
          </a:p>
          <a:p>
            <a:pPr eaLnBrk="1" hangingPunct="1"/>
            <a:r>
              <a:rPr lang="cs-CZ" sz="2800">
                <a:solidFill>
                  <a:srgbClr val="FFC000"/>
                </a:solidFill>
                <a:latin typeface="Arial" pitchFamily="34" charset="0"/>
                <a:cs typeface="Arial" pitchFamily="34" charset="0"/>
              </a:rPr>
              <a:t>Přenašeče</a:t>
            </a:r>
          </a:p>
          <a:p>
            <a:pPr lvl="1" eaLnBrk="1" hangingPunct="1"/>
            <a:r>
              <a:rPr lang="cs-CZ" sz="2400">
                <a:latin typeface="Arial" pitchFamily="34" charset="0"/>
                <a:cs typeface="Arial" pitchFamily="34" charset="0"/>
              </a:rPr>
              <a:t>pohon gradienty na membráně (pmf)</a:t>
            </a:r>
          </a:p>
          <a:p>
            <a:pPr lvl="1" eaLnBrk="1" hangingPunct="1"/>
            <a:r>
              <a:rPr lang="cs-CZ" sz="2400">
                <a:latin typeface="Arial" pitchFamily="34" charset="0"/>
                <a:cs typeface="Arial" pitchFamily="34" charset="0"/>
              </a:rPr>
              <a:t>změny konformace – </a:t>
            </a:r>
            <a:r>
              <a:rPr lang="cs-CZ" sz="2400">
                <a:solidFill>
                  <a:srgbClr val="FF9900"/>
                </a:solidFill>
                <a:latin typeface="Arial" pitchFamily="34" charset="0"/>
                <a:cs typeface="Arial" pitchFamily="34" charset="0"/>
              </a:rPr>
              <a:t>10</a:t>
            </a:r>
            <a:r>
              <a:rPr lang="cs-CZ" sz="2400" baseline="30000">
                <a:solidFill>
                  <a:srgbClr val="FF9900"/>
                </a:solidFill>
                <a:latin typeface="Arial" pitchFamily="34" charset="0"/>
                <a:cs typeface="Arial" pitchFamily="34" charset="0"/>
              </a:rPr>
              <a:t>3</a:t>
            </a:r>
            <a:r>
              <a:rPr lang="cs-CZ" sz="2400">
                <a:solidFill>
                  <a:srgbClr val="FF9900"/>
                </a:solidFill>
                <a:latin typeface="Arial" pitchFamily="34" charset="0"/>
                <a:cs typeface="Arial" pitchFamily="34" charset="0"/>
              </a:rPr>
              <a:t> s</a:t>
            </a:r>
            <a:r>
              <a:rPr lang="cs-CZ" sz="2400" baseline="30000">
                <a:solidFill>
                  <a:srgbClr val="FF9900"/>
                </a:solidFill>
                <a:latin typeface="Arial" pitchFamily="34" charset="0"/>
                <a:cs typeface="Arial" pitchFamily="34" charset="0"/>
              </a:rPr>
              <a:t>-1</a:t>
            </a:r>
            <a:endParaRPr lang="cs-CZ" sz="2400">
              <a:latin typeface="Arial" pitchFamily="34" charset="0"/>
              <a:cs typeface="Arial" pitchFamily="34" charset="0"/>
            </a:endParaRPr>
          </a:p>
          <a:p>
            <a:pPr eaLnBrk="1" hangingPunct="1"/>
            <a:r>
              <a:rPr lang="cs-CZ" sz="2800">
                <a:latin typeface="Arial" pitchFamily="34" charset="0"/>
                <a:cs typeface="Arial" pitchFamily="34" charset="0"/>
              </a:rPr>
              <a:t>Kanály</a:t>
            </a:r>
          </a:p>
          <a:p>
            <a:pPr lvl="1" eaLnBrk="1" hangingPunct="1"/>
            <a:r>
              <a:rPr lang="cs-CZ" sz="2400">
                <a:latin typeface="Arial" pitchFamily="34" charset="0"/>
                <a:cs typeface="Arial" pitchFamily="34" charset="0"/>
              </a:rPr>
              <a:t>pohon gradienty na membráně (pmf)</a:t>
            </a:r>
          </a:p>
          <a:p>
            <a:pPr lvl="1" eaLnBrk="1" hangingPunct="1"/>
            <a:r>
              <a:rPr lang="cs-CZ" sz="2400">
                <a:latin typeface="Arial" pitchFamily="34" charset="0"/>
                <a:cs typeface="Arial" pitchFamily="34" charset="0"/>
              </a:rPr>
              <a:t>„díra“ (příp. se záklopkou) – </a:t>
            </a:r>
            <a:r>
              <a:rPr lang="cs-CZ" sz="2400">
                <a:solidFill>
                  <a:srgbClr val="CC00CC"/>
                </a:solidFill>
                <a:latin typeface="Arial" pitchFamily="34" charset="0"/>
                <a:cs typeface="Arial" pitchFamily="34" charset="0"/>
              </a:rPr>
              <a:t>10</a:t>
            </a:r>
            <a:r>
              <a:rPr lang="cs-CZ" sz="2400" baseline="30000">
                <a:solidFill>
                  <a:srgbClr val="CC00CC"/>
                </a:solidFill>
                <a:latin typeface="Arial" pitchFamily="34" charset="0"/>
                <a:cs typeface="Arial" pitchFamily="34" charset="0"/>
              </a:rPr>
              <a:t>6</a:t>
            </a:r>
            <a:r>
              <a:rPr lang="cs-CZ" sz="2400">
                <a:solidFill>
                  <a:srgbClr val="CC00CC"/>
                </a:solidFill>
                <a:latin typeface="Arial" pitchFamily="34" charset="0"/>
                <a:cs typeface="Arial" pitchFamily="34" charset="0"/>
              </a:rPr>
              <a:t> -10</a:t>
            </a:r>
            <a:r>
              <a:rPr lang="cs-CZ" sz="2400" baseline="30000">
                <a:solidFill>
                  <a:srgbClr val="CC00CC"/>
                </a:solidFill>
                <a:latin typeface="Arial" pitchFamily="34" charset="0"/>
                <a:cs typeface="Arial" pitchFamily="34" charset="0"/>
              </a:rPr>
              <a:t>8</a:t>
            </a:r>
            <a:r>
              <a:rPr lang="cs-CZ" sz="2400">
                <a:solidFill>
                  <a:srgbClr val="CC00CC"/>
                </a:solidFill>
                <a:latin typeface="Arial" pitchFamily="34" charset="0"/>
                <a:cs typeface="Arial" pitchFamily="34" charset="0"/>
              </a:rPr>
              <a:t> s</a:t>
            </a:r>
            <a:r>
              <a:rPr lang="cs-CZ" sz="2400" baseline="30000">
                <a:solidFill>
                  <a:srgbClr val="CC00CC"/>
                </a:solidFill>
                <a:latin typeface="Arial" pitchFamily="34" charset="0"/>
                <a:cs typeface="Arial" pitchFamily="34" charset="0"/>
              </a:rPr>
              <a:t>-1</a:t>
            </a:r>
            <a:endParaRPr lang="cs-CZ" sz="2400">
              <a:latin typeface="Arial" pitchFamily="34" charset="0"/>
              <a:cs typeface="Arial" pitchFamily="34" charset="0"/>
            </a:endParaRPr>
          </a:p>
        </p:txBody>
      </p:sp>
      <p:sp>
        <p:nvSpPr>
          <p:cNvPr id="182276" name="Text Box 4"/>
          <p:cNvSpPr txBox="1">
            <a:spLocks noChangeArrowheads="1"/>
          </p:cNvSpPr>
          <p:nvPr/>
        </p:nvSpPr>
        <p:spPr bwMode="auto">
          <a:xfrm>
            <a:off x="1428750" y="5715000"/>
            <a:ext cx="6678613" cy="708025"/>
          </a:xfrm>
          <a:prstGeom prst="rect">
            <a:avLst/>
          </a:prstGeom>
          <a:noFill/>
          <a:ln w="9525">
            <a:noFill/>
            <a:miter lim="800000"/>
            <a:headEnd/>
            <a:tailEnd/>
          </a:ln>
        </p:spPr>
        <p:txBody>
          <a:bodyPr wrap="none">
            <a:spAutoFit/>
          </a:bodyPr>
          <a:lstStyle/>
          <a:p>
            <a:r>
              <a:rPr lang="cs-CZ" sz="4000">
                <a:solidFill>
                  <a:schemeClr val="accent1"/>
                </a:solidFill>
                <a:cs typeface="Arial" pitchFamily="34" charset="0"/>
              </a:rPr>
              <a:t>... srv. zastoupení v buňkách</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hape 204"/>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2123728" y="116632"/>
            <a:ext cx="4896544" cy="6579453"/>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a:xfrm>
            <a:off x="685800" y="609600"/>
            <a:ext cx="8001000" cy="4724400"/>
          </a:xfrm>
        </p:spPr>
        <p:txBody>
          <a:bodyPr/>
          <a:lstStyle/>
          <a:p>
            <a:pPr eaLnBrk="1" hangingPunct="1"/>
            <a:r>
              <a:rPr lang="cs-CZ" b="1">
                <a:solidFill>
                  <a:srgbClr val="FF0000"/>
                </a:solidFill>
                <a:latin typeface="Arial" pitchFamily="34" charset="0"/>
                <a:cs typeface="Arial" pitchFamily="34" charset="0"/>
              </a:rPr>
              <a:t>Membránový potenciál Vm</a:t>
            </a:r>
            <a:br>
              <a:rPr lang="cs-CZ" b="1">
                <a:solidFill>
                  <a:srgbClr val="FF0000"/>
                </a:solidFill>
                <a:latin typeface="Arial" pitchFamily="34" charset="0"/>
                <a:cs typeface="Arial" pitchFamily="34" charset="0"/>
              </a:rPr>
            </a:br>
            <a:br>
              <a:rPr lang="cs-CZ" b="1">
                <a:latin typeface="Arial" pitchFamily="34" charset="0"/>
                <a:cs typeface="Arial" pitchFamily="34" charset="0"/>
              </a:rPr>
            </a:br>
            <a:r>
              <a:rPr lang="cs-CZ">
                <a:latin typeface="Arial" pitchFamily="34" charset="0"/>
                <a:cs typeface="Arial" pitchFamily="34" charset="0"/>
              </a:rPr>
              <a:t>je rozdíl elektrických potenciálů dvou vodných roztoků iontů oddělených membránou.</a:t>
            </a:r>
            <a:br>
              <a:rPr lang="cs-CZ">
                <a:latin typeface="Arial" pitchFamily="34" charset="0"/>
                <a:cs typeface="Arial" pitchFamily="34" charset="0"/>
              </a:rPr>
            </a:br>
            <a:r>
              <a:rPr lang="cs-CZ">
                <a:solidFill>
                  <a:srgbClr val="FF0000"/>
                </a:solidFill>
                <a:latin typeface="Arial" pitchFamily="34" charset="0"/>
                <a:cs typeface="Arial" pitchFamily="34" charset="0"/>
              </a:rPr>
              <a:t>plasmalema = -150 mV</a:t>
            </a:r>
            <a:br>
              <a:rPr lang="cs-CZ">
                <a:solidFill>
                  <a:schemeClr val="accent1"/>
                </a:solidFill>
                <a:latin typeface="Arial" pitchFamily="34" charset="0"/>
                <a:cs typeface="Arial" pitchFamily="34" charset="0"/>
              </a:rPr>
            </a:br>
            <a:r>
              <a:rPr lang="cs-CZ">
                <a:solidFill>
                  <a:schemeClr val="accent2"/>
                </a:solidFill>
                <a:latin typeface="Arial" pitchFamily="34" charset="0"/>
                <a:cs typeface="Arial" pitchFamily="34" charset="0"/>
              </a:rPr>
              <a:t>tonoplast = -20 mV</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Picture 3" descr="D:\Viktor\UCENIbunka\Buchanan\IMAGES\Chap3\fig3_01.png"/>
          <p:cNvPicPr>
            <a:picLocks noChangeAspect="1" noChangeArrowheads="1"/>
          </p:cNvPicPr>
          <p:nvPr/>
        </p:nvPicPr>
        <p:blipFill>
          <a:blip r:embed="rId2" cstate="print"/>
          <a:srcRect/>
          <a:stretch>
            <a:fillRect/>
          </a:stretch>
        </p:blipFill>
        <p:spPr bwMode="auto">
          <a:xfrm>
            <a:off x="1066800" y="762000"/>
            <a:ext cx="6948488" cy="5665788"/>
          </a:xfrm>
          <a:prstGeom prst="rect">
            <a:avLst/>
          </a:prstGeom>
          <a:noFill/>
          <a:ln w="9525">
            <a:noFill/>
            <a:miter lim="800000"/>
            <a:headEnd/>
            <a:tailEnd/>
          </a:ln>
        </p:spPr>
      </p:pic>
      <p:sp>
        <p:nvSpPr>
          <p:cNvPr id="184323" name="Oval 4"/>
          <p:cNvSpPr>
            <a:spLocks noChangeArrowheads="1"/>
          </p:cNvSpPr>
          <p:nvPr/>
        </p:nvSpPr>
        <p:spPr bwMode="auto">
          <a:xfrm>
            <a:off x="4038600" y="3581400"/>
            <a:ext cx="1219200" cy="1371600"/>
          </a:xfrm>
          <a:prstGeom prst="ellipse">
            <a:avLst/>
          </a:prstGeom>
          <a:noFill/>
          <a:ln w="28575">
            <a:solidFill>
              <a:srgbClr val="FF0000"/>
            </a:solidFill>
            <a:round/>
            <a:headEnd/>
            <a:tailEnd/>
          </a:ln>
        </p:spPr>
        <p:txBody>
          <a:bodyPr wrap="none" anchor="ctr"/>
          <a:lstStyle/>
          <a:p>
            <a:endParaRPr lang="cs-CZ" sz="2400">
              <a:solidFill>
                <a:srgbClr val="000000"/>
              </a:solidFill>
              <a:latin typeface="Times New Roman" pitchFamily="18" charset="0"/>
            </a:endParaRPr>
          </a:p>
        </p:txBody>
      </p:sp>
      <p:sp>
        <p:nvSpPr>
          <p:cNvPr id="184324" name="Oval 5"/>
          <p:cNvSpPr>
            <a:spLocks noChangeArrowheads="1"/>
          </p:cNvSpPr>
          <p:nvPr/>
        </p:nvSpPr>
        <p:spPr bwMode="auto">
          <a:xfrm>
            <a:off x="4876800" y="4648200"/>
            <a:ext cx="1219200" cy="1752600"/>
          </a:xfrm>
          <a:prstGeom prst="ellipse">
            <a:avLst/>
          </a:prstGeom>
          <a:noFill/>
          <a:ln w="28575">
            <a:solidFill>
              <a:srgbClr val="FF0000"/>
            </a:solidFill>
            <a:round/>
            <a:headEnd/>
            <a:tailEnd/>
          </a:ln>
        </p:spPr>
        <p:txBody>
          <a:bodyPr wrap="none" anchor="ctr"/>
          <a:lstStyle/>
          <a:p>
            <a:endParaRPr lang="cs-CZ" sz="2400">
              <a:solidFill>
                <a:srgbClr val="000000"/>
              </a:solidFill>
              <a:latin typeface="Times New Roman" pitchFamily="18" charset="0"/>
            </a:endParaRPr>
          </a:p>
        </p:txBody>
      </p:sp>
      <p:sp>
        <p:nvSpPr>
          <p:cNvPr id="184325" name="Text Box 6"/>
          <p:cNvSpPr txBox="1">
            <a:spLocks noChangeArrowheads="1"/>
          </p:cNvSpPr>
          <p:nvPr/>
        </p:nvSpPr>
        <p:spPr bwMode="auto">
          <a:xfrm>
            <a:off x="785813" y="0"/>
            <a:ext cx="7881937" cy="523875"/>
          </a:xfrm>
          <a:prstGeom prst="rect">
            <a:avLst/>
          </a:prstGeom>
          <a:noFill/>
          <a:ln w="9525">
            <a:noFill/>
            <a:miter lim="800000"/>
            <a:headEnd/>
            <a:tailEnd/>
          </a:ln>
        </p:spPr>
        <p:txBody>
          <a:bodyPr wrap="none">
            <a:spAutoFit/>
          </a:bodyPr>
          <a:lstStyle/>
          <a:p>
            <a:r>
              <a:rPr lang="cs-CZ" sz="2800">
                <a:solidFill>
                  <a:srgbClr val="FF0000"/>
                </a:solidFill>
                <a:cs typeface="Arial" pitchFamily="34" charset="0"/>
              </a:rPr>
              <a:t>Dominantní zdroj Vm u rostlin: protonové pumpy</a:t>
            </a:r>
          </a:p>
        </p:txBody>
      </p:sp>
      <p:sp>
        <p:nvSpPr>
          <p:cNvPr id="7" name="TextovéPole 6"/>
          <p:cNvSpPr txBox="1"/>
          <p:nvPr/>
        </p:nvSpPr>
        <p:spPr>
          <a:xfrm>
            <a:off x="611560" y="6237312"/>
            <a:ext cx="1373068" cy="369332"/>
          </a:xfrm>
          <a:prstGeom prst="rect">
            <a:avLst/>
          </a:prstGeom>
          <a:noFill/>
        </p:spPr>
        <p:txBody>
          <a:bodyPr wrap="none" rtlCol="0">
            <a:spAutoFit/>
          </a:bodyPr>
          <a:lstStyle/>
          <a:p>
            <a:r>
              <a:rPr lang="cs-CZ" dirty="0"/>
              <a:t>pohon: ATP</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Picture 3" descr="D:\Viktor\UCENIbunka\Buchanan\IMAGES\Chap3\fig3_01.png"/>
          <p:cNvPicPr>
            <a:picLocks noChangeAspect="1" noChangeArrowheads="1"/>
          </p:cNvPicPr>
          <p:nvPr/>
        </p:nvPicPr>
        <p:blipFill>
          <a:blip r:embed="rId2" cstate="print"/>
          <a:srcRect/>
          <a:stretch>
            <a:fillRect/>
          </a:stretch>
        </p:blipFill>
        <p:spPr bwMode="auto">
          <a:xfrm>
            <a:off x="1066800" y="762000"/>
            <a:ext cx="6948488" cy="5665788"/>
          </a:xfrm>
          <a:prstGeom prst="rect">
            <a:avLst/>
          </a:prstGeom>
          <a:noFill/>
          <a:ln w="9525">
            <a:noFill/>
            <a:miter lim="800000"/>
            <a:headEnd/>
            <a:tailEnd/>
          </a:ln>
        </p:spPr>
      </p:pic>
      <p:sp>
        <p:nvSpPr>
          <p:cNvPr id="184323" name="Oval 4"/>
          <p:cNvSpPr>
            <a:spLocks noChangeArrowheads="1"/>
          </p:cNvSpPr>
          <p:nvPr/>
        </p:nvSpPr>
        <p:spPr bwMode="auto">
          <a:xfrm>
            <a:off x="2987824" y="2276872"/>
            <a:ext cx="1219200" cy="1371600"/>
          </a:xfrm>
          <a:prstGeom prst="ellipse">
            <a:avLst/>
          </a:prstGeom>
          <a:noFill/>
          <a:ln w="28575">
            <a:solidFill>
              <a:srgbClr val="FF0000"/>
            </a:solidFill>
            <a:round/>
            <a:headEnd/>
            <a:tailEnd/>
          </a:ln>
        </p:spPr>
        <p:txBody>
          <a:bodyPr wrap="none" anchor="ctr"/>
          <a:lstStyle/>
          <a:p>
            <a:endParaRPr lang="cs-CZ" sz="2400">
              <a:solidFill>
                <a:srgbClr val="000000"/>
              </a:solidFill>
              <a:latin typeface="Times New Roman" pitchFamily="18" charset="0"/>
            </a:endParaRPr>
          </a:p>
        </p:txBody>
      </p:sp>
      <p:sp>
        <p:nvSpPr>
          <p:cNvPr id="184325" name="Text Box 6"/>
          <p:cNvSpPr txBox="1">
            <a:spLocks noChangeArrowheads="1"/>
          </p:cNvSpPr>
          <p:nvPr/>
        </p:nvSpPr>
        <p:spPr bwMode="auto">
          <a:xfrm>
            <a:off x="785813" y="0"/>
            <a:ext cx="7881937" cy="523875"/>
          </a:xfrm>
          <a:prstGeom prst="rect">
            <a:avLst/>
          </a:prstGeom>
          <a:noFill/>
          <a:ln w="9525">
            <a:noFill/>
            <a:miter lim="800000"/>
            <a:headEnd/>
            <a:tailEnd/>
          </a:ln>
        </p:spPr>
        <p:txBody>
          <a:bodyPr wrap="none">
            <a:spAutoFit/>
          </a:bodyPr>
          <a:lstStyle/>
          <a:p>
            <a:r>
              <a:rPr lang="cs-CZ" sz="2800">
                <a:solidFill>
                  <a:srgbClr val="FF0000"/>
                </a:solidFill>
                <a:cs typeface="Arial" pitchFamily="34" charset="0"/>
              </a:rPr>
              <a:t>Dominantní zdroj Vm u rostlin: protonové pumpy</a:t>
            </a:r>
          </a:p>
        </p:txBody>
      </p:sp>
      <p:sp>
        <p:nvSpPr>
          <p:cNvPr id="7" name="TextovéPole 6"/>
          <p:cNvSpPr txBox="1"/>
          <p:nvPr/>
        </p:nvSpPr>
        <p:spPr>
          <a:xfrm>
            <a:off x="611560" y="6237312"/>
            <a:ext cx="5814412" cy="369332"/>
          </a:xfrm>
          <a:prstGeom prst="rect">
            <a:avLst/>
          </a:prstGeom>
          <a:noFill/>
        </p:spPr>
        <p:txBody>
          <a:bodyPr wrap="none" rtlCol="0">
            <a:spAutoFit/>
          </a:bodyPr>
          <a:lstStyle/>
          <a:p>
            <a:r>
              <a:rPr lang="cs-CZ" dirty="0"/>
              <a:t>pohon: pyrofosfát; u specializovaných buněk je i na PM</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Picture 3" descr="D:\Viktor\UCENIbunka\Buchanan\IMAGES\Chap3\fig3_01.png"/>
          <p:cNvPicPr>
            <a:picLocks noChangeAspect="1" noChangeArrowheads="1"/>
          </p:cNvPicPr>
          <p:nvPr/>
        </p:nvPicPr>
        <p:blipFill>
          <a:blip r:embed="rId2" cstate="print"/>
          <a:srcRect/>
          <a:stretch>
            <a:fillRect/>
          </a:stretch>
        </p:blipFill>
        <p:spPr bwMode="auto">
          <a:xfrm>
            <a:off x="1066800" y="762000"/>
            <a:ext cx="6948488" cy="5665788"/>
          </a:xfrm>
          <a:prstGeom prst="rect">
            <a:avLst/>
          </a:prstGeom>
          <a:noFill/>
          <a:ln w="9525">
            <a:noFill/>
            <a:miter lim="800000"/>
            <a:headEnd/>
            <a:tailEnd/>
          </a:ln>
        </p:spPr>
      </p:pic>
      <p:sp>
        <p:nvSpPr>
          <p:cNvPr id="184323" name="Oval 4"/>
          <p:cNvSpPr>
            <a:spLocks noChangeArrowheads="1"/>
          </p:cNvSpPr>
          <p:nvPr/>
        </p:nvSpPr>
        <p:spPr bwMode="auto">
          <a:xfrm>
            <a:off x="2987824" y="2276872"/>
            <a:ext cx="1219200" cy="1371600"/>
          </a:xfrm>
          <a:prstGeom prst="ellipse">
            <a:avLst/>
          </a:prstGeom>
          <a:noFill/>
          <a:ln w="28575">
            <a:solidFill>
              <a:srgbClr val="FF0000"/>
            </a:solidFill>
            <a:round/>
            <a:headEnd/>
            <a:tailEnd/>
          </a:ln>
        </p:spPr>
        <p:txBody>
          <a:bodyPr wrap="none" anchor="ctr"/>
          <a:lstStyle/>
          <a:p>
            <a:endParaRPr lang="cs-CZ" sz="2400">
              <a:solidFill>
                <a:srgbClr val="000000"/>
              </a:solidFill>
              <a:latin typeface="Times New Roman" pitchFamily="18" charset="0"/>
            </a:endParaRPr>
          </a:p>
        </p:txBody>
      </p:sp>
      <p:sp>
        <p:nvSpPr>
          <p:cNvPr id="184325" name="Text Box 6"/>
          <p:cNvSpPr txBox="1">
            <a:spLocks noChangeArrowheads="1"/>
          </p:cNvSpPr>
          <p:nvPr/>
        </p:nvSpPr>
        <p:spPr bwMode="auto">
          <a:xfrm>
            <a:off x="785813" y="0"/>
            <a:ext cx="7881937" cy="523875"/>
          </a:xfrm>
          <a:prstGeom prst="rect">
            <a:avLst/>
          </a:prstGeom>
          <a:noFill/>
          <a:ln w="9525">
            <a:noFill/>
            <a:miter lim="800000"/>
            <a:headEnd/>
            <a:tailEnd/>
          </a:ln>
        </p:spPr>
        <p:txBody>
          <a:bodyPr wrap="none">
            <a:spAutoFit/>
          </a:bodyPr>
          <a:lstStyle/>
          <a:p>
            <a:r>
              <a:rPr lang="cs-CZ" sz="2800">
                <a:solidFill>
                  <a:srgbClr val="FF0000"/>
                </a:solidFill>
                <a:cs typeface="Arial" pitchFamily="34" charset="0"/>
              </a:rPr>
              <a:t>Dominantní zdroj Vm u rostlin: protonové pumpy</a:t>
            </a:r>
          </a:p>
        </p:txBody>
      </p:sp>
      <p:sp>
        <p:nvSpPr>
          <p:cNvPr id="7" name="TextovéPole 6"/>
          <p:cNvSpPr txBox="1"/>
          <p:nvPr/>
        </p:nvSpPr>
        <p:spPr>
          <a:xfrm>
            <a:off x="611560" y="6237312"/>
            <a:ext cx="5814412" cy="369332"/>
          </a:xfrm>
          <a:prstGeom prst="rect">
            <a:avLst/>
          </a:prstGeom>
          <a:noFill/>
        </p:spPr>
        <p:txBody>
          <a:bodyPr wrap="none" rtlCol="0">
            <a:spAutoFit/>
          </a:bodyPr>
          <a:lstStyle/>
          <a:p>
            <a:r>
              <a:rPr lang="cs-CZ" dirty="0"/>
              <a:t>pohon: pyrofosfát; u specializovaných buněk je i na PM</a:t>
            </a:r>
          </a:p>
        </p:txBody>
      </p:sp>
      <p:sp>
        <p:nvSpPr>
          <p:cNvPr id="2" name="Obdélník 1"/>
          <p:cNvSpPr/>
          <p:nvPr/>
        </p:nvSpPr>
        <p:spPr>
          <a:xfrm>
            <a:off x="709407" y="2967335"/>
            <a:ext cx="7725192" cy="923330"/>
          </a:xfrm>
          <a:prstGeom prst="rect">
            <a:avLst/>
          </a:prstGeom>
          <a:noFill/>
        </p:spPr>
        <p:txBody>
          <a:bodyPr wrap="none" lIns="91440" tIns="45720" rIns="91440" bIns="45720">
            <a:spAutoFit/>
          </a:bodyPr>
          <a:lstStyle/>
          <a:p>
            <a:pPr algn="ctr"/>
            <a:r>
              <a:rPr lang="cs-CZ"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Opravdu jde jen o </a:t>
            </a:r>
            <a:r>
              <a:rPr lang="cs-CZ" sz="5400" b="1" cap="none" spc="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Vm</a:t>
            </a:r>
            <a:r>
              <a:rPr lang="cs-CZ"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t>
            </a:r>
          </a:p>
        </p:txBody>
      </p:sp>
    </p:spTree>
    <p:extLst>
      <p:ext uri="{BB962C8B-B14F-4D97-AF65-F5344CB8AC3E}">
        <p14:creationId xmlns:p14="http://schemas.microsoft.com/office/powerpoint/2010/main" val="17176681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7992"/>
            <a:ext cx="9144000" cy="1143000"/>
          </a:xfrm>
        </p:spPr>
        <p:txBody>
          <a:bodyPr/>
          <a:lstStyle/>
          <a:p>
            <a:r>
              <a:rPr lang="cs-CZ" i="1" dirty="0"/>
              <a:t>fugu5</a:t>
            </a:r>
            <a:r>
              <a:rPr lang="cs-CZ" dirty="0"/>
              <a:t> (</a:t>
            </a:r>
            <a:r>
              <a:rPr lang="cs-CZ" dirty="0" err="1"/>
              <a:t>PPase</a:t>
            </a:r>
            <a:r>
              <a:rPr lang="cs-CZ" dirty="0"/>
              <a:t> </a:t>
            </a:r>
            <a:r>
              <a:rPr lang="cs-CZ" dirty="0" err="1"/>
              <a:t>lof</a:t>
            </a:r>
            <a:r>
              <a:rPr lang="cs-CZ" dirty="0"/>
              <a:t>) mutace </a:t>
            </a:r>
            <a:r>
              <a:rPr lang="cs-CZ" i="1" dirty="0"/>
              <a:t>A. </a:t>
            </a:r>
            <a:r>
              <a:rPr lang="cs-CZ" i="1" dirty="0" err="1"/>
              <a:t>thaliana</a:t>
            </a:r>
            <a:endParaRPr lang="cs-CZ" i="1" dirty="0"/>
          </a:p>
        </p:txBody>
      </p:sp>
      <p:pic>
        <p:nvPicPr>
          <p:cNvPr id="3" name="Obrázek 2"/>
          <p:cNvPicPr>
            <a:picLocks noChangeAspect="1"/>
          </p:cNvPicPr>
          <p:nvPr/>
        </p:nvPicPr>
        <p:blipFill>
          <a:blip r:embed="rId2"/>
          <a:stretch>
            <a:fillRect/>
          </a:stretch>
        </p:blipFill>
        <p:spPr>
          <a:xfrm>
            <a:off x="870367" y="836712"/>
            <a:ext cx="7014001" cy="2720915"/>
          </a:xfrm>
          <a:prstGeom prst="rect">
            <a:avLst/>
          </a:prstGeom>
        </p:spPr>
      </p:pic>
      <p:pic>
        <p:nvPicPr>
          <p:cNvPr id="6" name="Obrázek 5">
            <a:extLst>
              <a:ext uri="{FF2B5EF4-FFF2-40B4-BE49-F238E27FC236}">
                <a16:creationId xmlns:a16="http://schemas.microsoft.com/office/drawing/2014/main" id="{D7A9CFD3-14A3-4AB8-BFF4-907AB385CA28}"/>
              </a:ext>
            </a:extLst>
          </p:cNvPr>
          <p:cNvPicPr>
            <a:picLocks noChangeAspect="1"/>
          </p:cNvPicPr>
          <p:nvPr/>
        </p:nvPicPr>
        <p:blipFill>
          <a:blip r:embed="rId3"/>
          <a:stretch>
            <a:fillRect/>
          </a:stretch>
        </p:blipFill>
        <p:spPr>
          <a:xfrm>
            <a:off x="1475655" y="3557627"/>
            <a:ext cx="5803424" cy="3196802"/>
          </a:xfrm>
          <a:prstGeom prst="rect">
            <a:avLst/>
          </a:prstGeom>
        </p:spPr>
      </p:pic>
    </p:spTree>
    <p:extLst>
      <p:ext uri="{BB962C8B-B14F-4D97-AF65-F5344CB8AC3E}">
        <p14:creationId xmlns:p14="http://schemas.microsoft.com/office/powerpoint/2010/main" val="32310904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7938" name="Picture 4"/>
          <p:cNvPicPr>
            <a:picLocks noChangeAspect="1" noChangeArrowheads="1"/>
          </p:cNvPicPr>
          <p:nvPr/>
        </p:nvPicPr>
        <p:blipFill>
          <a:blip r:embed="rId2" cstate="print"/>
          <a:srcRect/>
          <a:stretch>
            <a:fillRect/>
          </a:stretch>
        </p:blipFill>
        <p:spPr bwMode="auto">
          <a:xfrm>
            <a:off x="0" y="0"/>
            <a:ext cx="9144000" cy="6261100"/>
          </a:xfrm>
          <a:prstGeom prst="rect">
            <a:avLst/>
          </a:prstGeom>
          <a:noFill/>
          <a:ln w="9525">
            <a:noFill/>
            <a:miter lim="800000"/>
            <a:headEnd/>
            <a:tailEnd/>
          </a:ln>
        </p:spPr>
      </p:pic>
      <p:sp>
        <p:nvSpPr>
          <p:cNvPr id="167939" name="Text Box 5"/>
          <p:cNvSpPr txBox="1">
            <a:spLocks noChangeArrowheads="1"/>
          </p:cNvSpPr>
          <p:nvPr/>
        </p:nvSpPr>
        <p:spPr bwMode="auto">
          <a:xfrm>
            <a:off x="2630488" y="6396038"/>
            <a:ext cx="6513512" cy="461962"/>
          </a:xfrm>
          <a:prstGeom prst="rect">
            <a:avLst/>
          </a:prstGeom>
          <a:noFill/>
          <a:ln w="9525">
            <a:noFill/>
            <a:miter lim="800000"/>
            <a:headEnd/>
            <a:tailEnd/>
          </a:ln>
        </p:spPr>
        <p:txBody>
          <a:bodyPr wrap="none">
            <a:spAutoFit/>
          </a:bodyPr>
          <a:lstStyle/>
          <a:p>
            <a:r>
              <a:rPr lang="cs-CZ" sz="2400">
                <a:solidFill>
                  <a:srgbClr val="FFFFCC"/>
                </a:solidFill>
              </a:rPr>
              <a:t>... a „skutečnost“  (Ude, Koch: Die Zelle, 1982)</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Obrázek 8">
            <a:extLst>
              <a:ext uri="{FF2B5EF4-FFF2-40B4-BE49-F238E27FC236}">
                <a16:creationId xmlns:a16="http://schemas.microsoft.com/office/drawing/2014/main" id="{E22D4BF4-267A-4FE8-9733-88A50092C0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28" y="620688"/>
            <a:ext cx="9144000" cy="5993606"/>
          </a:xfrm>
          <a:prstGeom prst="rect">
            <a:avLst/>
          </a:prstGeom>
        </p:spPr>
      </p:pic>
    </p:spTree>
    <p:extLst>
      <p:ext uri="{BB962C8B-B14F-4D97-AF65-F5344CB8AC3E}">
        <p14:creationId xmlns:p14="http://schemas.microsoft.com/office/powerpoint/2010/main" val="23211221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ChangeArrowheads="1"/>
          </p:cNvSpPr>
          <p:nvPr>
            <p:ph type="title"/>
          </p:nvPr>
        </p:nvSpPr>
        <p:spPr>
          <a:xfrm>
            <a:off x="357188" y="1428750"/>
            <a:ext cx="8229600" cy="3276600"/>
          </a:xfrm>
        </p:spPr>
        <p:txBody>
          <a:bodyPr/>
          <a:lstStyle/>
          <a:p>
            <a:pPr eaLnBrk="1" hangingPunct="1"/>
            <a:r>
              <a:rPr lang="cs-CZ" sz="3600">
                <a:latin typeface="Arial" pitchFamily="34" charset="0"/>
                <a:cs typeface="Arial" pitchFamily="34" charset="0"/>
              </a:rPr>
              <a:t>Membránový potenciál vytvářený protonovou pumpou je součástí tzv. </a:t>
            </a:r>
            <a:br>
              <a:rPr lang="cs-CZ" sz="3600">
                <a:latin typeface="Arial" pitchFamily="34" charset="0"/>
                <a:cs typeface="Arial" pitchFamily="34" charset="0"/>
              </a:rPr>
            </a:br>
            <a:r>
              <a:rPr lang="cs-CZ" sz="3600">
                <a:solidFill>
                  <a:srgbClr val="FF0000"/>
                </a:solidFill>
                <a:latin typeface="Arial" pitchFamily="34" charset="0"/>
                <a:cs typeface="Arial" pitchFamily="34" charset="0"/>
              </a:rPr>
              <a:t>proton-motorické síly (pmf)</a:t>
            </a:r>
            <a:br>
              <a:rPr lang="cs-CZ" sz="3600">
                <a:latin typeface="Arial" pitchFamily="34" charset="0"/>
                <a:cs typeface="Arial" pitchFamily="34" charset="0"/>
              </a:rPr>
            </a:br>
            <a:r>
              <a:rPr lang="cs-CZ" sz="3600">
                <a:latin typeface="Arial" pitchFamily="34" charset="0"/>
                <a:cs typeface="Arial" pitchFamily="34" charset="0"/>
              </a:rPr>
              <a:t> jejímž zdrojem je také koncentrační rozdíl protonů.</a:t>
            </a:r>
            <a:br>
              <a:rPr lang="cs-CZ" sz="3600">
                <a:latin typeface="Arial" pitchFamily="34" charset="0"/>
                <a:cs typeface="Arial" pitchFamily="34" charset="0"/>
              </a:rPr>
            </a:br>
            <a:br>
              <a:rPr lang="cs-CZ" sz="3600">
                <a:latin typeface="Arial" pitchFamily="34" charset="0"/>
                <a:cs typeface="Arial" pitchFamily="34" charset="0"/>
              </a:rPr>
            </a:br>
            <a:r>
              <a:rPr lang="cs-CZ" sz="3600">
                <a:solidFill>
                  <a:srgbClr val="000000"/>
                </a:solidFill>
                <a:latin typeface="Arial" pitchFamily="34" charset="0"/>
                <a:cs typeface="Arial" pitchFamily="34" charset="0"/>
              </a:rPr>
              <a:t>1 stupňový rozdíl pH odpovídá asi 59mV.</a:t>
            </a:r>
            <a:br>
              <a:rPr lang="cs-CZ" sz="3600">
                <a:solidFill>
                  <a:srgbClr val="000000"/>
                </a:solidFill>
                <a:latin typeface="Arial" pitchFamily="34" charset="0"/>
                <a:cs typeface="Arial" pitchFamily="34" charset="0"/>
              </a:rPr>
            </a:br>
            <a:br>
              <a:rPr lang="cs-CZ" sz="3600">
                <a:solidFill>
                  <a:srgbClr val="000000"/>
                </a:solidFill>
                <a:latin typeface="Arial" pitchFamily="34" charset="0"/>
                <a:cs typeface="Arial" pitchFamily="34" charset="0"/>
              </a:rPr>
            </a:br>
            <a:r>
              <a:rPr lang="cs-CZ" sz="3600" b="1">
                <a:solidFill>
                  <a:srgbClr val="000000"/>
                </a:solidFill>
                <a:latin typeface="Arial" pitchFamily="34" charset="0"/>
                <a:cs typeface="Arial" pitchFamily="34" charset="0"/>
              </a:rPr>
              <a:t>pmf=59.1x(pH</a:t>
            </a:r>
            <a:r>
              <a:rPr lang="cs-CZ" sz="3600" b="1" baseline="-25000">
                <a:solidFill>
                  <a:srgbClr val="000000"/>
                </a:solidFill>
                <a:latin typeface="Arial" pitchFamily="34" charset="0"/>
                <a:cs typeface="Arial" pitchFamily="34" charset="0"/>
              </a:rPr>
              <a:t>o</a:t>
            </a:r>
            <a:r>
              <a:rPr lang="cs-CZ" sz="3600" b="1">
                <a:solidFill>
                  <a:srgbClr val="000000"/>
                </a:solidFill>
                <a:latin typeface="Arial" pitchFamily="34" charset="0"/>
                <a:cs typeface="Arial" pitchFamily="34" charset="0"/>
              </a:rPr>
              <a:t>-pH</a:t>
            </a:r>
            <a:r>
              <a:rPr lang="cs-CZ" sz="3600" b="1" baseline="-25000">
                <a:solidFill>
                  <a:srgbClr val="000000"/>
                </a:solidFill>
                <a:latin typeface="Arial" pitchFamily="34" charset="0"/>
                <a:cs typeface="Arial" pitchFamily="34" charset="0"/>
              </a:rPr>
              <a:t>c</a:t>
            </a:r>
            <a:r>
              <a:rPr lang="cs-CZ" sz="3600" b="1">
                <a:solidFill>
                  <a:srgbClr val="000000"/>
                </a:solidFill>
                <a:latin typeface="Arial" pitchFamily="34" charset="0"/>
                <a:cs typeface="Arial" pitchFamily="34" charset="0"/>
              </a:rPr>
              <a:t>)+Vm</a:t>
            </a:r>
            <a:endParaRPr lang="cs-CZ" sz="3600">
              <a:latin typeface="Arial" pitchFamily="34" charset="0"/>
              <a:cs typeface="Arial"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6370" name="Picture 2"/>
          <p:cNvPicPr>
            <a:picLocks noChangeAspect="1" noChangeArrowheads="1"/>
          </p:cNvPicPr>
          <p:nvPr/>
        </p:nvPicPr>
        <p:blipFill>
          <a:blip r:embed="rId2" cstate="print"/>
          <a:srcRect/>
          <a:stretch>
            <a:fillRect/>
          </a:stretch>
        </p:blipFill>
        <p:spPr bwMode="auto">
          <a:xfrm>
            <a:off x="0" y="596900"/>
            <a:ext cx="9144000" cy="6261100"/>
          </a:xfrm>
          <a:prstGeom prst="rect">
            <a:avLst/>
          </a:prstGeom>
          <a:noFill/>
          <a:ln w="9525">
            <a:noFill/>
            <a:miter lim="800000"/>
            <a:headEnd/>
            <a:tailEnd/>
          </a:ln>
        </p:spPr>
      </p:pic>
      <p:sp>
        <p:nvSpPr>
          <p:cNvPr id="186371" name="Freeform 5"/>
          <p:cNvSpPr>
            <a:spLocks/>
          </p:cNvSpPr>
          <p:nvPr/>
        </p:nvSpPr>
        <p:spPr bwMode="auto">
          <a:xfrm>
            <a:off x="542925" y="625475"/>
            <a:ext cx="7086600" cy="2368550"/>
          </a:xfrm>
          <a:custGeom>
            <a:avLst/>
            <a:gdLst>
              <a:gd name="T0" fmla="*/ 0 w 4464"/>
              <a:gd name="T1" fmla="*/ 2147483647 h 1492"/>
              <a:gd name="T2" fmla="*/ 2147483647 w 4464"/>
              <a:gd name="T3" fmla="*/ 2147483647 h 1492"/>
              <a:gd name="T4" fmla="*/ 2147483647 w 4464"/>
              <a:gd name="T5" fmla="*/ 2147483647 h 1492"/>
              <a:gd name="T6" fmla="*/ 2147483647 w 4464"/>
              <a:gd name="T7" fmla="*/ 2147483647 h 1492"/>
              <a:gd name="T8" fmla="*/ 2147483647 w 4464"/>
              <a:gd name="T9" fmla="*/ 2147483647 h 1492"/>
              <a:gd name="T10" fmla="*/ 2147483647 w 4464"/>
              <a:gd name="T11" fmla="*/ 2147483647 h 1492"/>
              <a:gd name="T12" fmla="*/ 2147483647 w 4464"/>
              <a:gd name="T13" fmla="*/ 2147483647 h 1492"/>
              <a:gd name="T14" fmla="*/ 2147483647 w 4464"/>
              <a:gd name="T15" fmla="*/ 2147483647 h 1492"/>
              <a:gd name="T16" fmla="*/ 2147483647 w 4464"/>
              <a:gd name="T17" fmla="*/ 2147483647 h 1492"/>
              <a:gd name="T18" fmla="*/ 2147483647 w 4464"/>
              <a:gd name="T19" fmla="*/ 2147483647 h 1492"/>
              <a:gd name="T20" fmla="*/ 2147483647 w 4464"/>
              <a:gd name="T21" fmla="*/ 2147483647 h 1492"/>
              <a:gd name="T22" fmla="*/ 2147483647 w 4464"/>
              <a:gd name="T23" fmla="*/ 2147483647 h 1492"/>
              <a:gd name="T24" fmla="*/ 2147483647 w 4464"/>
              <a:gd name="T25" fmla="*/ 2147483647 h 1492"/>
              <a:gd name="T26" fmla="*/ 2147483647 w 4464"/>
              <a:gd name="T27" fmla="*/ 2147483647 h 1492"/>
              <a:gd name="T28" fmla="*/ 2147483647 w 4464"/>
              <a:gd name="T29" fmla="*/ 2147483647 h 1492"/>
              <a:gd name="T30" fmla="*/ 2147483647 w 4464"/>
              <a:gd name="T31" fmla="*/ 2147483647 h 1492"/>
              <a:gd name="T32" fmla="*/ 2147483647 w 4464"/>
              <a:gd name="T33" fmla="*/ 2147483647 h 1492"/>
              <a:gd name="T34" fmla="*/ 2147483647 w 4464"/>
              <a:gd name="T35" fmla="*/ 2147483647 h 1492"/>
              <a:gd name="T36" fmla="*/ 2147483647 w 4464"/>
              <a:gd name="T37" fmla="*/ 2147483647 h 1492"/>
              <a:gd name="T38" fmla="*/ 2147483647 w 4464"/>
              <a:gd name="T39" fmla="*/ 2147483647 h 1492"/>
              <a:gd name="T40" fmla="*/ 2147483647 w 4464"/>
              <a:gd name="T41" fmla="*/ 2147483647 h 1492"/>
              <a:gd name="T42" fmla="*/ 2147483647 w 4464"/>
              <a:gd name="T43" fmla="*/ 2147483647 h 1492"/>
              <a:gd name="T44" fmla="*/ 2147483647 w 4464"/>
              <a:gd name="T45" fmla="*/ 2147483647 h 1492"/>
              <a:gd name="T46" fmla="*/ 2147483647 w 4464"/>
              <a:gd name="T47" fmla="*/ 2147483647 h 1492"/>
              <a:gd name="T48" fmla="*/ 2147483647 w 4464"/>
              <a:gd name="T49" fmla="*/ 2147483647 h 1492"/>
              <a:gd name="T50" fmla="*/ 2147483647 w 4464"/>
              <a:gd name="T51" fmla="*/ 0 h 1492"/>
              <a:gd name="T52" fmla="*/ 2147483647 w 4464"/>
              <a:gd name="T53" fmla="*/ 2147483647 h 1492"/>
              <a:gd name="T54" fmla="*/ 2147483647 w 4464"/>
              <a:gd name="T55" fmla="*/ 2147483647 h 1492"/>
              <a:gd name="T56" fmla="*/ 2147483647 w 4464"/>
              <a:gd name="T57" fmla="*/ 2147483647 h 1492"/>
              <a:gd name="T58" fmla="*/ 2147483647 w 4464"/>
              <a:gd name="T59" fmla="*/ 2147483647 h 1492"/>
              <a:gd name="T60" fmla="*/ 2147483647 w 4464"/>
              <a:gd name="T61" fmla="*/ 2147483647 h 1492"/>
              <a:gd name="T62" fmla="*/ 2147483647 w 4464"/>
              <a:gd name="T63" fmla="*/ 2147483647 h 1492"/>
              <a:gd name="T64" fmla="*/ 2147483647 w 4464"/>
              <a:gd name="T65" fmla="*/ 2147483647 h 1492"/>
              <a:gd name="T66" fmla="*/ 2147483647 w 4464"/>
              <a:gd name="T67" fmla="*/ 2147483647 h 1492"/>
              <a:gd name="T68" fmla="*/ 2147483647 w 4464"/>
              <a:gd name="T69" fmla="*/ 2147483647 h 1492"/>
              <a:gd name="T70" fmla="*/ 2147483647 w 4464"/>
              <a:gd name="T71" fmla="*/ 2147483647 h 1492"/>
              <a:gd name="T72" fmla="*/ 2147483647 w 4464"/>
              <a:gd name="T73" fmla="*/ 2147483647 h 1492"/>
              <a:gd name="T74" fmla="*/ 2147483647 w 4464"/>
              <a:gd name="T75" fmla="*/ 2147483647 h 1492"/>
              <a:gd name="T76" fmla="*/ 2147483647 w 4464"/>
              <a:gd name="T77" fmla="*/ 2147483647 h 1492"/>
              <a:gd name="T78" fmla="*/ 2147483647 w 4464"/>
              <a:gd name="T79" fmla="*/ 2147483647 h 1492"/>
              <a:gd name="T80" fmla="*/ 2147483647 w 4464"/>
              <a:gd name="T81" fmla="*/ 2147483647 h 1492"/>
              <a:gd name="T82" fmla="*/ 2147483647 w 4464"/>
              <a:gd name="T83" fmla="*/ 2147483647 h 1492"/>
              <a:gd name="T84" fmla="*/ 2147483647 w 4464"/>
              <a:gd name="T85" fmla="*/ 2147483647 h 1492"/>
              <a:gd name="T86" fmla="*/ 2147483647 w 4464"/>
              <a:gd name="T87" fmla="*/ 2147483647 h 1492"/>
              <a:gd name="T88" fmla="*/ 2147483647 w 4464"/>
              <a:gd name="T89" fmla="*/ 2147483647 h 1492"/>
              <a:gd name="T90" fmla="*/ 2147483647 w 4464"/>
              <a:gd name="T91" fmla="*/ 2147483647 h 1492"/>
              <a:gd name="T92" fmla="*/ 2147483647 w 4464"/>
              <a:gd name="T93" fmla="*/ 2147483647 h 1492"/>
              <a:gd name="T94" fmla="*/ 2147483647 w 4464"/>
              <a:gd name="T95" fmla="*/ 2147483647 h 1492"/>
              <a:gd name="T96" fmla="*/ 2147483647 w 4464"/>
              <a:gd name="T97" fmla="*/ 2147483647 h 1492"/>
              <a:gd name="T98" fmla="*/ 2147483647 w 4464"/>
              <a:gd name="T99" fmla="*/ 2147483647 h 1492"/>
              <a:gd name="T100" fmla="*/ 2147483647 w 4464"/>
              <a:gd name="T101" fmla="*/ 2147483647 h 1492"/>
              <a:gd name="T102" fmla="*/ 2147483647 w 4464"/>
              <a:gd name="T103" fmla="*/ 2147483647 h 1492"/>
              <a:gd name="T104" fmla="*/ 2147483647 w 4464"/>
              <a:gd name="T105" fmla="*/ 2147483647 h 1492"/>
              <a:gd name="T106" fmla="*/ 2147483647 w 4464"/>
              <a:gd name="T107" fmla="*/ 2147483647 h 1492"/>
              <a:gd name="T108" fmla="*/ 2147483647 w 4464"/>
              <a:gd name="T109" fmla="*/ 2147483647 h 1492"/>
              <a:gd name="T110" fmla="*/ 2147483647 w 4464"/>
              <a:gd name="T111" fmla="*/ 2147483647 h 1492"/>
              <a:gd name="T112" fmla="*/ 2147483647 w 4464"/>
              <a:gd name="T113" fmla="*/ 2147483647 h 1492"/>
              <a:gd name="T114" fmla="*/ 2147483647 w 4464"/>
              <a:gd name="T115" fmla="*/ 2147483647 h 149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464"/>
              <a:gd name="T175" fmla="*/ 0 h 1492"/>
              <a:gd name="T176" fmla="*/ 4464 w 4464"/>
              <a:gd name="T177" fmla="*/ 1492 h 149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464" h="1492">
                <a:moveTo>
                  <a:pt x="0" y="1458"/>
                </a:moveTo>
                <a:cubicBezTo>
                  <a:pt x="39" y="1471"/>
                  <a:pt x="40" y="1471"/>
                  <a:pt x="78" y="1458"/>
                </a:cubicBezTo>
                <a:cubicBezTo>
                  <a:pt x="100" y="1392"/>
                  <a:pt x="65" y="1492"/>
                  <a:pt x="96" y="1422"/>
                </a:cubicBezTo>
                <a:cubicBezTo>
                  <a:pt x="115" y="1379"/>
                  <a:pt x="129" y="1330"/>
                  <a:pt x="138" y="1284"/>
                </a:cubicBezTo>
                <a:cubicBezTo>
                  <a:pt x="133" y="1216"/>
                  <a:pt x="130" y="1110"/>
                  <a:pt x="90" y="1050"/>
                </a:cubicBezTo>
                <a:cubicBezTo>
                  <a:pt x="81" y="1014"/>
                  <a:pt x="87" y="1034"/>
                  <a:pt x="72" y="990"/>
                </a:cubicBezTo>
                <a:cubicBezTo>
                  <a:pt x="70" y="984"/>
                  <a:pt x="66" y="972"/>
                  <a:pt x="66" y="972"/>
                </a:cubicBezTo>
                <a:cubicBezTo>
                  <a:pt x="53" y="865"/>
                  <a:pt x="67" y="750"/>
                  <a:pt x="42" y="648"/>
                </a:cubicBezTo>
                <a:cubicBezTo>
                  <a:pt x="49" y="551"/>
                  <a:pt x="39" y="591"/>
                  <a:pt x="60" y="528"/>
                </a:cubicBezTo>
                <a:cubicBezTo>
                  <a:pt x="64" y="516"/>
                  <a:pt x="72" y="492"/>
                  <a:pt x="72" y="492"/>
                </a:cubicBezTo>
                <a:cubicBezTo>
                  <a:pt x="40" y="395"/>
                  <a:pt x="49" y="243"/>
                  <a:pt x="144" y="180"/>
                </a:cubicBezTo>
                <a:cubicBezTo>
                  <a:pt x="177" y="130"/>
                  <a:pt x="254" y="167"/>
                  <a:pt x="306" y="174"/>
                </a:cubicBezTo>
                <a:cubicBezTo>
                  <a:pt x="324" y="180"/>
                  <a:pt x="342" y="186"/>
                  <a:pt x="360" y="192"/>
                </a:cubicBezTo>
                <a:cubicBezTo>
                  <a:pt x="372" y="196"/>
                  <a:pt x="396" y="204"/>
                  <a:pt x="396" y="204"/>
                </a:cubicBezTo>
                <a:cubicBezTo>
                  <a:pt x="458" y="189"/>
                  <a:pt x="511" y="184"/>
                  <a:pt x="576" y="180"/>
                </a:cubicBezTo>
                <a:cubicBezTo>
                  <a:pt x="627" y="167"/>
                  <a:pt x="661" y="155"/>
                  <a:pt x="714" y="150"/>
                </a:cubicBezTo>
                <a:cubicBezTo>
                  <a:pt x="773" y="135"/>
                  <a:pt x="694" y="154"/>
                  <a:pt x="804" y="138"/>
                </a:cubicBezTo>
                <a:cubicBezTo>
                  <a:pt x="846" y="132"/>
                  <a:pt x="888" y="120"/>
                  <a:pt x="930" y="114"/>
                </a:cubicBezTo>
                <a:cubicBezTo>
                  <a:pt x="968" y="101"/>
                  <a:pt x="997" y="95"/>
                  <a:pt x="1038" y="90"/>
                </a:cubicBezTo>
                <a:cubicBezTo>
                  <a:pt x="1070" y="79"/>
                  <a:pt x="1096" y="59"/>
                  <a:pt x="1128" y="48"/>
                </a:cubicBezTo>
                <a:cubicBezTo>
                  <a:pt x="1136" y="42"/>
                  <a:pt x="1143" y="34"/>
                  <a:pt x="1152" y="30"/>
                </a:cubicBezTo>
                <a:cubicBezTo>
                  <a:pt x="1163" y="24"/>
                  <a:pt x="1188" y="18"/>
                  <a:pt x="1188" y="18"/>
                </a:cubicBezTo>
                <a:cubicBezTo>
                  <a:pt x="1224" y="27"/>
                  <a:pt x="1204" y="21"/>
                  <a:pt x="1248" y="36"/>
                </a:cubicBezTo>
                <a:cubicBezTo>
                  <a:pt x="1260" y="40"/>
                  <a:pt x="1284" y="48"/>
                  <a:pt x="1284" y="48"/>
                </a:cubicBezTo>
                <a:cubicBezTo>
                  <a:pt x="1338" y="42"/>
                  <a:pt x="1393" y="15"/>
                  <a:pt x="1446" y="12"/>
                </a:cubicBezTo>
                <a:cubicBezTo>
                  <a:pt x="1544" y="6"/>
                  <a:pt x="1642" y="4"/>
                  <a:pt x="1740" y="0"/>
                </a:cubicBezTo>
                <a:cubicBezTo>
                  <a:pt x="1796" y="5"/>
                  <a:pt x="1852" y="12"/>
                  <a:pt x="1908" y="18"/>
                </a:cubicBezTo>
                <a:cubicBezTo>
                  <a:pt x="1914" y="20"/>
                  <a:pt x="1920" y="21"/>
                  <a:pt x="1926" y="24"/>
                </a:cubicBezTo>
                <a:cubicBezTo>
                  <a:pt x="1932" y="27"/>
                  <a:pt x="1937" y="33"/>
                  <a:pt x="1944" y="36"/>
                </a:cubicBezTo>
                <a:cubicBezTo>
                  <a:pt x="1963" y="44"/>
                  <a:pt x="1990" y="49"/>
                  <a:pt x="2010" y="54"/>
                </a:cubicBezTo>
                <a:cubicBezTo>
                  <a:pt x="2095" y="50"/>
                  <a:pt x="2162" y="38"/>
                  <a:pt x="2244" y="30"/>
                </a:cubicBezTo>
                <a:cubicBezTo>
                  <a:pt x="2301" y="16"/>
                  <a:pt x="2349" y="22"/>
                  <a:pt x="2406" y="30"/>
                </a:cubicBezTo>
                <a:cubicBezTo>
                  <a:pt x="2446" y="43"/>
                  <a:pt x="2431" y="74"/>
                  <a:pt x="2412" y="102"/>
                </a:cubicBezTo>
                <a:cubicBezTo>
                  <a:pt x="2421" y="158"/>
                  <a:pt x="2422" y="150"/>
                  <a:pt x="2466" y="174"/>
                </a:cubicBezTo>
                <a:cubicBezTo>
                  <a:pt x="2528" y="208"/>
                  <a:pt x="2479" y="190"/>
                  <a:pt x="2520" y="204"/>
                </a:cubicBezTo>
                <a:cubicBezTo>
                  <a:pt x="2547" y="201"/>
                  <a:pt x="2586" y="216"/>
                  <a:pt x="2586" y="180"/>
                </a:cubicBezTo>
                <a:cubicBezTo>
                  <a:pt x="2586" y="155"/>
                  <a:pt x="2578" y="165"/>
                  <a:pt x="2562" y="156"/>
                </a:cubicBezTo>
                <a:cubicBezTo>
                  <a:pt x="2549" y="149"/>
                  <a:pt x="2526" y="132"/>
                  <a:pt x="2526" y="132"/>
                </a:cubicBezTo>
                <a:cubicBezTo>
                  <a:pt x="2521" y="116"/>
                  <a:pt x="2510" y="94"/>
                  <a:pt x="2526" y="78"/>
                </a:cubicBezTo>
                <a:cubicBezTo>
                  <a:pt x="2528" y="76"/>
                  <a:pt x="2589" y="95"/>
                  <a:pt x="2598" y="96"/>
                </a:cubicBezTo>
                <a:cubicBezTo>
                  <a:pt x="2626" y="99"/>
                  <a:pt x="2654" y="100"/>
                  <a:pt x="2682" y="102"/>
                </a:cubicBezTo>
                <a:cubicBezTo>
                  <a:pt x="2730" y="98"/>
                  <a:pt x="2779" y="96"/>
                  <a:pt x="2826" y="84"/>
                </a:cubicBezTo>
                <a:cubicBezTo>
                  <a:pt x="2836" y="86"/>
                  <a:pt x="2884" y="96"/>
                  <a:pt x="2892" y="96"/>
                </a:cubicBezTo>
                <a:cubicBezTo>
                  <a:pt x="2930" y="96"/>
                  <a:pt x="2980" y="75"/>
                  <a:pt x="3012" y="54"/>
                </a:cubicBezTo>
                <a:cubicBezTo>
                  <a:pt x="3052" y="62"/>
                  <a:pt x="3092" y="70"/>
                  <a:pt x="3132" y="78"/>
                </a:cubicBezTo>
                <a:cubicBezTo>
                  <a:pt x="3208" y="73"/>
                  <a:pt x="3260" y="67"/>
                  <a:pt x="3336" y="72"/>
                </a:cubicBezTo>
                <a:cubicBezTo>
                  <a:pt x="3378" y="80"/>
                  <a:pt x="3411" y="98"/>
                  <a:pt x="3450" y="114"/>
                </a:cubicBezTo>
                <a:cubicBezTo>
                  <a:pt x="3496" y="132"/>
                  <a:pt x="3540" y="140"/>
                  <a:pt x="3588" y="150"/>
                </a:cubicBezTo>
                <a:cubicBezTo>
                  <a:pt x="3642" y="144"/>
                  <a:pt x="3687" y="131"/>
                  <a:pt x="3738" y="114"/>
                </a:cubicBezTo>
                <a:cubicBezTo>
                  <a:pt x="3793" y="96"/>
                  <a:pt x="3706" y="124"/>
                  <a:pt x="3786" y="102"/>
                </a:cubicBezTo>
                <a:cubicBezTo>
                  <a:pt x="3798" y="99"/>
                  <a:pt x="3822" y="90"/>
                  <a:pt x="3822" y="90"/>
                </a:cubicBezTo>
                <a:cubicBezTo>
                  <a:pt x="3859" y="102"/>
                  <a:pt x="3892" y="123"/>
                  <a:pt x="3930" y="132"/>
                </a:cubicBezTo>
                <a:cubicBezTo>
                  <a:pt x="4089" y="123"/>
                  <a:pt x="3993" y="135"/>
                  <a:pt x="4062" y="120"/>
                </a:cubicBezTo>
                <a:cubicBezTo>
                  <a:pt x="4084" y="115"/>
                  <a:pt x="4128" y="102"/>
                  <a:pt x="4128" y="102"/>
                </a:cubicBezTo>
                <a:cubicBezTo>
                  <a:pt x="4189" y="109"/>
                  <a:pt x="4242" y="123"/>
                  <a:pt x="4296" y="150"/>
                </a:cubicBezTo>
                <a:cubicBezTo>
                  <a:pt x="4306" y="155"/>
                  <a:pt x="4328" y="159"/>
                  <a:pt x="4338" y="162"/>
                </a:cubicBezTo>
                <a:cubicBezTo>
                  <a:pt x="4350" y="166"/>
                  <a:pt x="4374" y="174"/>
                  <a:pt x="4374" y="174"/>
                </a:cubicBezTo>
                <a:cubicBezTo>
                  <a:pt x="4402" y="167"/>
                  <a:pt x="4435" y="156"/>
                  <a:pt x="4464" y="156"/>
                </a:cubicBezTo>
              </a:path>
            </a:pathLst>
          </a:custGeom>
          <a:noFill/>
          <a:ln w="38100" cmpd="sng">
            <a:solidFill>
              <a:srgbClr val="FF0000"/>
            </a:solidFill>
            <a:round/>
            <a:headEnd/>
            <a:tailEnd/>
          </a:ln>
        </p:spPr>
        <p:txBody>
          <a:bodyPr/>
          <a:lstStyle/>
          <a:p>
            <a:endParaRPr lang="cs-CZ"/>
          </a:p>
        </p:txBody>
      </p:sp>
      <p:sp>
        <p:nvSpPr>
          <p:cNvPr id="186372" name="Freeform 6"/>
          <p:cNvSpPr>
            <a:spLocks/>
          </p:cNvSpPr>
          <p:nvPr/>
        </p:nvSpPr>
        <p:spPr bwMode="auto">
          <a:xfrm>
            <a:off x="560388" y="2955925"/>
            <a:ext cx="427037" cy="3894138"/>
          </a:xfrm>
          <a:custGeom>
            <a:avLst/>
            <a:gdLst>
              <a:gd name="T0" fmla="*/ 2147483647 w 269"/>
              <a:gd name="T1" fmla="*/ 0 h 2453"/>
              <a:gd name="T2" fmla="*/ 2147483647 w 269"/>
              <a:gd name="T3" fmla="*/ 2147483647 h 2453"/>
              <a:gd name="T4" fmla="*/ 2147483647 w 269"/>
              <a:gd name="T5" fmla="*/ 2147483647 h 2453"/>
              <a:gd name="T6" fmla="*/ 2147483647 w 269"/>
              <a:gd name="T7" fmla="*/ 2147483647 h 2453"/>
              <a:gd name="T8" fmla="*/ 0 w 269"/>
              <a:gd name="T9" fmla="*/ 2147483647 h 2453"/>
              <a:gd name="T10" fmla="*/ 2147483647 w 269"/>
              <a:gd name="T11" fmla="*/ 2147483647 h 2453"/>
              <a:gd name="T12" fmla="*/ 2147483647 w 269"/>
              <a:gd name="T13" fmla="*/ 2147483647 h 2453"/>
              <a:gd name="T14" fmla="*/ 2147483647 w 269"/>
              <a:gd name="T15" fmla="*/ 2147483647 h 2453"/>
              <a:gd name="T16" fmla="*/ 2147483647 w 269"/>
              <a:gd name="T17" fmla="*/ 2147483647 h 2453"/>
              <a:gd name="T18" fmla="*/ 2147483647 w 269"/>
              <a:gd name="T19" fmla="*/ 2147483647 h 2453"/>
              <a:gd name="T20" fmla="*/ 2147483647 w 269"/>
              <a:gd name="T21" fmla="*/ 2147483647 h 2453"/>
              <a:gd name="T22" fmla="*/ 2147483647 w 269"/>
              <a:gd name="T23" fmla="*/ 2147483647 h 2453"/>
              <a:gd name="T24" fmla="*/ 2147483647 w 269"/>
              <a:gd name="T25" fmla="*/ 2147483647 h 2453"/>
              <a:gd name="T26" fmla="*/ 2147483647 w 269"/>
              <a:gd name="T27" fmla="*/ 2147483647 h 2453"/>
              <a:gd name="T28" fmla="*/ 2147483647 w 269"/>
              <a:gd name="T29" fmla="*/ 2147483647 h 2453"/>
              <a:gd name="T30" fmla="*/ 2147483647 w 269"/>
              <a:gd name="T31" fmla="*/ 2147483647 h 2453"/>
              <a:gd name="T32" fmla="*/ 2147483647 w 269"/>
              <a:gd name="T33" fmla="*/ 2147483647 h 2453"/>
              <a:gd name="T34" fmla="*/ 2147483647 w 269"/>
              <a:gd name="T35" fmla="*/ 2147483647 h 2453"/>
              <a:gd name="T36" fmla="*/ 2147483647 w 269"/>
              <a:gd name="T37" fmla="*/ 2147483647 h 2453"/>
              <a:gd name="T38" fmla="*/ 2147483647 w 269"/>
              <a:gd name="T39" fmla="*/ 2147483647 h 2453"/>
              <a:gd name="T40" fmla="*/ 2147483647 w 269"/>
              <a:gd name="T41" fmla="*/ 2147483647 h 2453"/>
              <a:gd name="T42" fmla="*/ 2147483647 w 269"/>
              <a:gd name="T43" fmla="*/ 2147483647 h 2453"/>
              <a:gd name="T44" fmla="*/ 2147483647 w 269"/>
              <a:gd name="T45" fmla="*/ 2147483647 h 245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69"/>
              <a:gd name="T70" fmla="*/ 0 h 2453"/>
              <a:gd name="T71" fmla="*/ 269 w 269"/>
              <a:gd name="T72" fmla="*/ 2453 h 245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69" h="2453">
                <a:moveTo>
                  <a:pt x="9" y="0"/>
                </a:moveTo>
                <a:cubicBezTo>
                  <a:pt x="23" y="5"/>
                  <a:pt x="56" y="15"/>
                  <a:pt x="65" y="28"/>
                </a:cubicBezTo>
                <a:cubicBezTo>
                  <a:pt x="76" y="45"/>
                  <a:pt x="84" y="84"/>
                  <a:pt x="84" y="84"/>
                </a:cubicBezTo>
                <a:cubicBezTo>
                  <a:pt x="78" y="121"/>
                  <a:pt x="68" y="158"/>
                  <a:pt x="65" y="196"/>
                </a:cubicBezTo>
                <a:cubicBezTo>
                  <a:pt x="49" y="422"/>
                  <a:pt x="115" y="378"/>
                  <a:pt x="0" y="419"/>
                </a:cubicBezTo>
                <a:cubicBezTo>
                  <a:pt x="67" y="440"/>
                  <a:pt x="45" y="421"/>
                  <a:pt x="74" y="465"/>
                </a:cubicBezTo>
                <a:cubicBezTo>
                  <a:pt x="77" y="521"/>
                  <a:pt x="79" y="576"/>
                  <a:pt x="84" y="632"/>
                </a:cubicBezTo>
                <a:cubicBezTo>
                  <a:pt x="85" y="648"/>
                  <a:pt x="102" y="666"/>
                  <a:pt x="93" y="679"/>
                </a:cubicBezTo>
                <a:cubicBezTo>
                  <a:pt x="82" y="695"/>
                  <a:pt x="37" y="697"/>
                  <a:pt x="37" y="697"/>
                </a:cubicBezTo>
                <a:cubicBezTo>
                  <a:pt x="93" y="717"/>
                  <a:pt x="93" y="748"/>
                  <a:pt x="112" y="799"/>
                </a:cubicBezTo>
                <a:cubicBezTo>
                  <a:pt x="109" y="815"/>
                  <a:pt x="111" y="833"/>
                  <a:pt x="102" y="846"/>
                </a:cubicBezTo>
                <a:cubicBezTo>
                  <a:pt x="84" y="873"/>
                  <a:pt x="42" y="833"/>
                  <a:pt x="102" y="874"/>
                </a:cubicBezTo>
                <a:cubicBezTo>
                  <a:pt x="129" y="913"/>
                  <a:pt x="131" y="936"/>
                  <a:pt x="139" y="985"/>
                </a:cubicBezTo>
                <a:cubicBezTo>
                  <a:pt x="146" y="1141"/>
                  <a:pt x="145" y="1161"/>
                  <a:pt x="167" y="1273"/>
                </a:cubicBezTo>
                <a:cubicBezTo>
                  <a:pt x="164" y="1282"/>
                  <a:pt x="165" y="1294"/>
                  <a:pt x="158" y="1301"/>
                </a:cubicBezTo>
                <a:cubicBezTo>
                  <a:pt x="139" y="1320"/>
                  <a:pt x="93" y="1300"/>
                  <a:pt x="167" y="1320"/>
                </a:cubicBezTo>
                <a:cubicBezTo>
                  <a:pt x="190" y="1385"/>
                  <a:pt x="145" y="1447"/>
                  <a:pt x="186" y="1505"/>
                </a:cubicBezTo>
                <a:cubicBezTo>
                  <a:pt x="200" y="1550"/>
                  <a:pt x="191" y="1592"/>
                  <a:pt x="177" y="1636"/>
                </a:cubicBezTo>
                <a:cubicBezTo>
                  <a:pt x="180" y="1747"/>
                  <a:pt x="180" y="1859"/>
                  <a:pt x="186" y="1970"/>
                </a:cubicBezTo>
                <a:cubicBezTo>
                  <a:pt x="186" y="1980"/>
                  <a:pt x="192" y="1989"/>
                  <a:pt x="195" y="1998"/>
                </a:cubicBezTo>
                <a:cubicBezTo>
                  <a:pt x="206" y="2039"/>
                  <a:pt x="218" y="2078"/>
                  <a:pt x="232" y="2119"/>
                </a:cubicBezTo>
                <a:cubicBezTo>
                  <a:pt x="238" y="2137"/>
                  <a:pt x="251" y="2174"/>
                  <a:pt x="251" y="2174"/>
                </a:cubicBezTo>
                <a:cubicBezTo>
                  <a:pt x="254" y="2258"/>
                  <a:pt x="269" y="2364"/>
                  <a:pt x="269" y="2453"/>
                </a:cubicBezTo>
              </a:path>
            </a:pathLst>
          </a:custGeom>
          <a:noFill/>
          <a:ln w="38100">
            <a:solidFill>
              <a:srgbClr val="FF0000"/>
            </a:solidFill>
            <a:round/>
            <a:headEnd/>
            <a:tailEnd/>
          </a:ln>
        </p:spPr>
        <p:txBody>
          <a:bodyPr/>
          <a:lstStyle/>
          <a:p>
            <a:endParaRPr lang="cs-CZ"/>
          </a:p>
        </p:txBody>
      </p:sp>
      <p:sp>
        <p:nvSpPr>
          <p:cNvPr id="186373" name="Freeform 7"/>
          <p:cNvSpPr>
            <a:spLocks/>
          </p:cNvSpPr>
          <p:nvPr/>
        </p:nvSpPr>
        <p:spPr bwMode="auto">
          <a:xfrm>
            <a:off x="7639050" y="788988"/>
            <a:ext cx="1328738" cy="6061075"/>
          </a:xfrm>
          <a:custGeom>
            <a:avLst/>
            <a:gdLst>
              <a:gd name="T0" fmla="*/ 0 w 837"/>
              <a:gd name="T1" fmla="*/ 2147483647 h 3818"/>
              <a:gd name="T2" fmla="*/ 2147483647 w 837"/>
              <a:gd name="T3" fmla="*/ 2147483647 h 3818"/>
              <a:gd name="T4" fmla="*/ 2147483647 w 837"/>
              <a:gd name="T5" fmla="*/ 0 h 3818"/>
              <a:gd name="T6" fmla="*/ 2147483647 w 837"/>
              <a:gd name="T7" fmla="*/ 2147483647 h 3818"/>
              <a:gd name="T8" fmla="*/ 2147483647 w 837"/>
              <a:gd name="T9" fmla="*/ 2147483647 h 3818"/>
              <a:gd name="T10" fmla="*/ 2147483647 w 837"/>
              <a:gd name="T11" fmla="*/ 2147483647 h 3818"/>
              <a:gd name="T12" fmla="*/ 2147483647 w 837"/>
              <a:gd name="T13" fmla="*/ 2147483647 h 3818"/>
              <a:gd name="T14" fmla="*/ 2147483647 w 837"/>
              <a:gd name="T15" fmla="*/ 2147483647 h 3818"/>
              <a:gd name="T16" fmla="*/ 2147483647 w 837"/>
              <a:gd name="T17" fmla="*/ 2147483647 h 3818"/>
              <a:gd name="T18" fmla="*/ 2147483647 w 837"/>
              <a:gd name="T19" fmla="*/ 2147483647 h 3818"/>
              <a:gd name="T20" fmla="*/ 2147483647 w 837"/>
              <a:gd name="T21" fmla="*/ 2147483647 h 3818"/>
              <a:gd name="T22" fmla="*/ 2147483647 w 837"/>
              <a:gd name="T23" fmla="*/ 2147483647 h 3818"/>
              <a:gd name="T24" fmla="*/ 2147483647 w 837"/>
              <a:gd name="T25" fmla="*/ 2147483647 h 3818"/>
              <a:gd name="T26" fmla="*/ 2147483647 w 837"/>
              <a:gd name="T27" fmla="*/ 2147483647 h 3818"/>
              <a:gd name="T28" fmla="*/ 2147483647 w 837"/>
              <a:gd name="T29" fmla="*/ 2147483647 h 3818"/>
              <a:gd name="T30" fmla="*/ 2147483647 w 837"/>
              <a:gd name="T31" fmla="*/ 2147483647 h 3818"/>
              <a:gd name="T32" fmla="*/ 2147483647 w 837"/>
              <a:gd name="T33" fmla="*/ 2147483647 h 3818"/>
              <a:gd name="T34" fmla="*/ 2147483647 w 837"/>
              <a:gd name="T35" fmla="*/ 2147483647 h 3818"/>
              <a:gd name="T36" fmla="*/ 2147483647 w 837"/>
              <a:gd name="T37" fmla="*/ 2147483647 h 3818"/>
              <a:gd name="T38" fmla="*/ 2147483647 w 837"/>
              <a:gd name="T39" fmla="*/ 2147483647 h 3818"/>
              <a:gd name="T40" fmla="*/ 2147483647 w 837"/>
              <a:gd name="T41" fmla="*/ 2147483647 h 3818"/>
              <a:gd name="T42" fmla="*/ 2147483647 w 837"/>
              <a:gd name="T43" fmla="*/ 2147483647 h 3818"/>
              <a:gd name="T44" fmla="*/ 2147483647 w 837"/>
              <a:gd name="T45" fmla="*/ 2147483647 h 3818"/>
              <a:gd name="T46" fmla="*/ 2147483647 w 837"/>
              <a:gd name="T47" fmla="*/ 2147483647 h 3818"/>
              <a:gd name="T48" fmla="*/ 2147483647 w 837"/>
              <a:gd name="T49" fmla="*/ 2147483647 h 3818"/>
              <a:gd name="T50" fmla="*/ 2147483647 w 837"/>
              <a:gd name="T51" fmla="*/ 2147483647 h 3818"/>
              <a:gd name="T52" fmla="*/ 2147483647 w 837"/>
              <a:gd name="T53" fmla="*/ 2147483647 h 3818"/>
              <a:gd name="T54" fmla="*/ 2147483647 w 837"/>
              <a:gd name="T55" fmla="*/ 2147483647 h 3818"/>
              <a:gd name="T56" fmla="*/ 2147483647 w 837"/>
              <a:gd name="T57" fmla="*/ 2147483647 h 3818"/>
              <a:gd name="T58" fmla="*/ 2147483647 w 837"/>
              <a:gd name="T59" fmla="*/ 2147483647 h 3818"/>
              <a:gd name="T60" fmla="*/ 2147483647 w 837"/>
              <a:gd name="T61" fmla="*/ 2147483647 h 3818"/>
              <a:gd name="T62" fmla="*/ 2147483647 w 837"/>
              <a:gd name="T63" fmla="*/ 2147483647 h 3818"/>
              <a:gd name="T64" fmla="*/ 2147483647 w 837"/>
              <a:gd name="T65" fmla="*/ 2147483647 h 3818"/>
              <a:gd name="T66" fmla="*/ 2147483647 w 837"/>
              <a:gd name="T67" fmla="*/ 2147483647 h 3818"/>
              <a:gd name="T68" fmla="*/ 2147483647 w 837"/>
              <a:gd name="T69" fmla="*/ 2147483647 h 3818"/>
              <a:gd name="T70" fmla="*/ 2147483647 w 837"/>
              <a:gd name="T71" fmla="*/ 2147483647 h 3818"/>
              <a:gd name="T72" fmla="*/ 2147483647 w 837"/>
              <a:gd name="T73" fmla="*/ 2147483647 h 381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37"/>
              <a:gd name="T112" fmla="*/ 0 h 3818"/>
              <a:gd name="T113" fmla="*/ 837 w 837"/>
              <a:gd name="T114" fmla="*/ 3818 h 381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37" h="3818">
                <a:moveTo>
                  <a:pt x="0" y="28"/>
                </a:moveTo>
                <a:cubicBezTo>
                  <a:pt x="19" y="22"/>
                  <a:pt x="37" y="15"/>
                  <a:pt x="56" y="9"/>
                </a:cubicBezTo>
                <a:cubicBezTo>
                  <a:pt x="65" y="6"/>
                  <a:pt x="84" y="0"/>
                  <a:pt x="84" y="0"/>
                </a:cubicBezTo>
                <a:cubicBezTo>
                  <a:pt x="134" y="12"/>
                  <a:pt x="234" y="53"/>
                  <a:pt x="279" y="56"/>
                </a:cubicBezTo>
                <a:cubicBezTo>
                  <a:pt x="356" y="62"/>
                  <a:pt x="434" y="62"/>
                  <a:pt x="511" y="65"/>
                </a:cubicBezTo>
                <a:cubicBezTo>
                  <a:pt x="585" y="89"/>
                  <a:pt x="660" y="106"/>
                  <a:pt x="734" y="130"/>
                </a:cubicBezTo>
                <a:cubicBezTo>
                  <a:pt x="777" y="252"/>
                  <a:pt x="751" y="265"/>
                  <a:pt x="762" y="464"/>
                </a:cubicBezTo>
                <a:cubicBezTo>
                  <a:pt x="762" y="464"/>
                  <a:pt x="776" y="525"/>
                  <a:pt x="781" y="529"/>
                </a:cubicBezTo>
                <a:cubicBezTo>
                  <a:pt x="797" y="540"/>
                  <a:pt x="837" y="548"/>
                  <a:pt x="837" y="548"/>
                </a:cubicBezTo>
                <a:cubicBezTo>
                  <a:pt x="807" y="558"/>
                  <a:pt x="805" y="552"/>
                  <a:pt x="790" y="585"/>
                </a:cubicBezTo>
                <a:cubicBezTo>
                  <a:pt x="782" y="603"/>
                  <a:pt x="771" y="641"/>
                  <a:pt x="771" y="641"/>
                </a:cubicBezTo>
                <a:cubicBezTo>
                  <a:pt x="764" y="763"/>
                  <a:pt x="752" y="845"/>
                  <a:pt x="725" y="957"/>
                </a:cubicBezTo>
                <a:cubicBezTo>
                  <a:pt x="734" y="1004"/>
                  <a:pt x="735" y="1025"/>
                  <a:pt x="781" y="1040"/>
                </a:cubicBezTo>
                <a:cubicBezTo>
                  <a:pt x="713" y="1064"/>
                  <a:pt x="733" y="1106"/>
                  <a:pt x="725" y="1180"/>
                </a:cubicBezTo>
                <a:cubicBezTo>
                  <a:pt x="713" y="1285"/>
                  <a:pt x="668" y="1382"/>
                  <a:pt x="651" y="1486"/>
                </a:cubicBezTo>
                <a:cubicBezTo>
                  <a:pt x="656" y="1584"/>
                  <a:pt x="677" y="1714"/>
                  <a:pt x="641" y="1811"/>
                </a:cubicBezTo>
                <a:cubicBezTo>
                  <a:pt x="634" y="1855"/>
                  <a:pt x="628" y="1899"/>
                  <a:pt x="614" y="1941"/>
                </a:cubicBezTo>
                <a:cubicBezTo>
                  <a:pt x="617" y="1966"/>
                  <a:pt x="609" y="1995"/>
                  <a:pt x="623" y="2016"/>
                </a:cubicBezTo>
                <a:cubicBezTo>
                  <a:pt x="640" y="2040"/>
                  <a:pt x="679" y="2034"/>
                  <a:pt x="706" y="2044"/>
                </a:cubicBezTo>
                <a:cubicBezTo>
                  <a:pt x="642" y="2065"/>
                  <a:pt x="657" y="2044"/>
                  <a:pt x="641" y="2090"/>
                </a:cubicBezTo>
                <a:cubicBezTo>
                  <a:pt x="650" y="2141"/>
                  <a:pt x="662" y="2190"/>
                  <a:pt x="679" y="2239"/>
                </a:cubicBezTo>
                <a:cubicBezTo>
                  <a:pt x="685" y="2305"/>
                  <a:pt x="676" y="2434"/>
                  <a:pt x="753" y="2462"/>
                </a:cubicBezTo>
                <a:cubicBezTo>
                  <a:pt x="636" y="2537"/>
                  <a:pt x="685" y="2423"/>
                  <a:pt x="706" y="2731"/>
                </a:cubicBezTo>
                <a:cubicBezTo>
                  <a:pt x="707" y="2744"/>
                  <a:pt x="706" y="2760"/>
                  <a:pt x="716" y="2768"/>
                </a:cubicBezTo>
                <a:cubicBezTo>
                  <a:pt x="731" y="2781"/>
                  <a:pt x="771" y="2787"/>
                  <a:pt x="771" y="2787"/>
                </a:cubicBezTo>
                <a:cubicBezTo>
                  <a:pt x="762" y="2790"/>
                  <a:pt x="718" y="2802"/>
                  <a:pt x="716" y="2815"/>
                </a:cubicBezTo>
                <a:cubicBezTo>
                  <a:pt x="698" y="2947"/>
                  <a:pt x="719" y="2897"/>
                  <a:pt x="734" y="2963"/>
                </a:cubicBezTo>
                <a:cubicBezTo>
                  <a:pt x="741" y="2994"/>
                  <a:pt x="723" y="3045"/>
                  <a:pt x="753" y="3056"/>
                </a:cubicBezTo>
                <a:cubicBezTo>
                  <a:pt x="762" y="3059"/>
                  <a:pt x="772" y="3063"/>
                  <a:pt x="781" y="3066"/>
                </a:cubicBezTo>
                <a:cubicBezTo>
                  <a:pt x="708" y="3089"/>
                  <a:pt x="734" y="3138"/>
                  <a:pt x="744" y="3214"/>
                </a:cubicBezTo>
                <a:cubicBezTo>
                  <a:pt x="751" y="3265"/>
                  <a:pt x="774" y="3314"/>
                  <a:pt x="790" y="3363"/>
                </a:cubicBezTo>
                <a:cubicBezTo>
                  <a:pt x="797" y="3410"/>
                  <a:pt x="804" y="3441"/>
                  <a:pt x="818" y="3484"/>
                </a:cubicBezTo>
                <a:cubicBezTo>
                  <a:pt x="813" y="3514"/>
                  <a:pt x="807" y="3556"/>
                  <a:pt x="799" y="3586"/>
                </a:cubicBezTo>
                <a:cubicBezTo>
                  <a:pt x="794" y="3605"/>
                  <a:pt x="797" y="3631"/>
                  <a:pt x="781" y="3642"/>
                </a:cubicBezTo>
                <a:cubicBezTo>
                  <a:pt x="661" y="3721"/>
                  <a:pt x="527" y="3720"/>
                  <a:pt x="391" y="3753"/>
                </a:cubicBezTo>
                <a:cubicBezTo>
                  <a:pt x="338" y="3766"/>
                  <a:pt x="285" y="3783"/>
                  <a:pt x="233" y="3800"/>
                </a:cubicBezTo>
                <a:cubicBezTo>
                  <a:pt x="214" y="3806"/>
                  <a:pt x="177" y="3818"/>
                  <a:pt x="177" y="3818"/>
                </a:cubicBezTo>
              </a:path>
            </a:pathLst>
          </a:custGeom>
          <a:noFill/>
          <a:ln w="38100" cmpd="sng">
            <a:solidFill>
              <a:srgbClr val="FF0000"/>
            </a:solidFill>
            <a:round/>
            <a:headEnd/>
            <a:tailEnd/>
          </a:ln>
        </p:spPr>
        <p:txBody>
          <a:bodyPr/>
          <a:lstStyle/>
          <a:p>
            <a:endParaRPr lang="cs-CZ"/>
          </a:p>
        </p:txBody>
      </p:sp>
      <p:sp>
        <p:nvSpPr>
          <p:cNvPr id="186374" name="Freeform 8"/>
          <p:cNvSpPr>
            <a:spLocks/>
          </p:cNvSpPr>
          <p:nvPr/>
        </p:nvSpPr>
        <p:spPr bwMode="auto">
          <a:xfrm>
            <a:off x="2971800" y="2436813"/>
            <a:ext cx="3429000" cy="3332162"/>
          </a:xfrm>
          <a:custGeom>
            <a:avLst/>
            <a:gdLst>
              <a:gd name="T0" fmla="*/ 2147483647 w 2160"/>
              <a:gd name="T1" fmla="*/ 2147483647 h 2099"/>
              <a:gd name="T2" fmla="*/ 2147483647 w 2160"/>
              <a:gd name="T3" fmla="*/ 2147483647 h 2099"/>
              <a:gd name="T4" fmla="*/ 2147483647 w 2160"/>
              <a:gd name="T5" fmla="*/ 2147483647 h 2099"/>
              <a:gd name="T6" fmla="*/ 0 w 2160"/>
              <a:gd name="T7" fmla="*/ 2147483647 h 2099"/>
              <a:gd name="T8" fmla="*/ 2147483647 w 2160"/>
              <a:gd name="T9" fmla="*/ 2147483647 h 2099"/>
              <a:gd name="T10" fmla="*/ 2147483647 w 2160"/>
              <a:gd name="T11" fmla="*/ 2147483647 h 2099"/>
              <a:gd name="T12" fmla="*/ 2147483647 w 2160"/>
              <a:gd name="T13" fmla="*/ 2147483647 h 2099"/>
              <a:gd name="T14" fmla="*/ 2147483647 w 2160"/>
              <a:gd name="T15" fmla="*/ 2147483647 h 2099"/>
              <a:gd name="T16" fmla="*/ 2147483647 w 2160"/>
              <a:gd name="T17" fmla="*/ 2147483647 h 2099"/>
              <a:gd name="T18" fmla="*/ 2147483647 w 2160"/>
              <a:gd name="T19" fmla="*/ 2147483647 h 2099"/>
              <a:gd name="T20" fmla="*/ 2147483647 w 2160"/>
              <a:gd name="T21" fmla="*/ 2147483647 h 2099"/>
              <a:gd name="T22" fmla="*/ 2147483647 w 2160"/>
              <a:gd name="T23" fmla="*/ 2147483647 h 2099"/>
              <a:gd name="T24" fmla="*/ 2147483647 w 2160"/>
              <a:gd name="T25" fmla="*/ 2147483647 h 2099"/>
              <a:gd name="T26" fmla="*/ 2147483647 w 2160"/>
              <a:gd name="T27" fmla="*/ 2147483647 h 2099"/>
              <a:gd name="T28" fmla="*/ 2147483647 w 2160"/>
              <a:gd name="T29" fmla="*/ 2147483647 h 2099"/>
              <a:gd name="T30" fmla="*/ 2147483647 w 2160"/>
              <a:gd name="T31" fmla="*/ 2147483647 h 2099"/>
              <a:gd name="T32" fmla="*/ 2147483647 w 2160"/>
              <a:gd name="T33" fmla="*/ 2147483647 h 2099"/>
              <a:gd name="T34" fmla="*/ 2147483647 w 2160"/>
              <a:gd name="T35" fmla="*/ 2147483647 h 2099"/>
              <a:gd name="T36" fmla="*/ 2147483647 w 2160"/>
              <a:gd name="T37" fmla="*/ 2147483647 h 2099"/>
              <a:gd name="T38" fmla="*/ 2147483647 w 2160"/>
              <a:gd name="T39" fmla="*/ 2147483647 h 2099"/>
              <a:gd name="T40" fmla="*/ 2147483647 w 2160"/>
              <a:gd name="T41" fmla="*/ 2147483647 h 2099"/>
              <a:gd name="T42" fmla="*/ 2147483647 w 2160"/>
              <a:gd name="T43" fmla="*/ 2147483647 h 2099"/>
              <a:gd name="T44" fmla="*/ 2147483647 w 2160"/>
              <a:gd name="T45" fmla="*/ 2147483647 h 2099"/>
              <a:gd name="T46" fmla="*/ 2147483647 w 2160"/>
              <a:gd name="T47" fmla="*/ 2147483647 h 2099"/>
              <a:gd name="T48" fmla="*/ 2147483647 w 2160"/>
              <a:gd name="T49" fmla="*/ 2147483647 h 2099"/>
              <a:gd name="T50" fmla="*/ 2147483647 w 2160"/>
              <a:gd name="T51" fmla="*/ 2147483647 h 2099"/>
              <a:gd name="T52" fmla="*/ 2147483647 w 2160"/>
              <a:gd name="T53" fmla="*/ 2147483647 h 2099"/>
              <a:gd name="T54" fmla="*/ 2147483647 w 2160"/>
              <a:gd name="T55" fmla="*/ 2147483647 h 2099"/>
              <a:gd name="T56" fmla="*/ 2147483647 w 2160"/>
              <a:gd name="T57" fmla="*/ 2147483647 h 2099"/>
              <a:gd name="T58" fmla="*/ 2147483647 w 2160"/>
              <a:gd name="T59" fmla="*/ 2147483647 h 2099"/>
              <a:gd name="T60" fmla="*/ 2147483647 w 2160"/>
              <a:gd name="T61" fmla="*/ 2147483647 h 2099"/>
              <a:gd name="T62" fmla="*/ 2147483647 w 2160"/>
              <a:gd name="T63" fmla="*/ 2147483647 h 2099"/>
              <a:gd name="T64" fmla="*/ 2147483647 w 2160"/>
              <a:gd name="T65" fmla="*/ 2147483647 h 209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160"/>
              <a:gd name="T100" fmla="*/ 0 h 2099"/>
              <a:gd name="T101" fmla="*/ 2160 w 2160"/>
              <a:gd name="T102" fmla="*/ 2099 h 209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160" h="2099">
                <a:moveTo>
                  <a:pt x="318" y="1871"/>
                </a:moveTo>
                <a:cubicBezTo>
                  <a:pt x="288" y="1861"/>
                  <a:pt x="302" y="1871"/>
                  <a:pt x="288" y="1829"/>
                </a:cubicBezTo>
                <a:cubicBezTo>
                  <a:pt x="279" y="1803"/>
                  <a:pt x="235" y="1744"/>
                  <a:pt x="210" y="1727"/>
                </a:cubicBezTo>
                <a:cubicBezTo>
                  <a:pt x="202" y="1703"/>
                  <a:pt x="177" y="1681"/>
                  <a:pt x="156" y="1667"/>
                </a:cubicBezTo>
                <a:cubicBezTo>
                  <a:pt x="139" y="1642"/>
                  <a:pt x="130" y="1619"/>
                  <a:pt x="114" y="1595"/>
                </a:cubicBezTo>
                <a:cubicBezTo>
                  <a:pt x="107" y="1558"/>
                  <a:pt x="100" y="1496"/>
                  <a:pt x="78" y="1463"/>
                </a:cubicBezTo>
                <a:cubicBezTo>
                  <a:pt x="67" y="1447"/>
                  <a:pt x="56" y="1427"/>
                  <a:pt x="48" y="1409"/>
                </a:cubicBezTo>
                <a:cubicBezTo>
                  <a:pt x="22" y="1350"/>
                  <a:pt x="8" y="1281"/>
                  <a:pt x="0" y="1217"/>
                </a:cubicBezTo>
                <a:cubicBezTo>
                  <a:pt x="4" y="1150"/>
                  <a:pt x="7" y="1104"/>
                  <a:pt x="24" y="1043"/>
                </a:cubicBezTo>
                <a:cubicBezTo>
                  <a:pt x="42" y="980"/>
                  <a:pt x="13" y="1069"/>
                  <a:pt x="42" y="983"/>
                </a:cubicBezTo>
                <a:cubicBezTo>
                  <a:pt x="44" y="977"/>
                  <a:pt x="48" y="965"/>
                  <a:pt x="48" y="965"/>
                </a:cubicBezTo>
                <a:cubicBezTo>
                  <a:pt x="36" y="928"/>
                  <a:pt x="24" y="895"/>
                  <a:pt x="18" y="857"/>
                </a:cubicBezTo>
                <a:cubicBezTo>
                  <a:pt x="22" y="817"/>
                  <a:pt x="23" y="744"/>
                  <a:pt x="48" y="707"/>
                </a:cubicBezTo>
                <a:cubicBezTo>
                  <a:pt x="60" y="688"/>
                  <a:pt x="75" y="667"/>
                  <a:pt x="84" y="647"/>
                </a:cubicBezTo>
                <a:cubicBezTo>
                  <a:pt x="117" y="572"/>
                  <a:pt x="70" y="650"/>
                  <a:pt x="120" y="575"/>
                </a:cubicBezTo>
                <a:cubicBezTo>
                  <a:pt x="140" y="546"/>
                  <a:pt x="144" y="509"/>
                  <a:pt x="180" y="497"/>
                </a:cubicBezTo>
                <a:cubicBezTo>
                  <a:pt x="197" y="480"/>
                  <a:pt x="208" y="463"/>
                  <a:pt x="228" y="449"/>
                </a:cubicBezTo>
                <a:cubicBezTo>
                  <a:pt x="243" y="427"/>
                  <a:pt x="266" y="404"/>
                  <a:pt x="288" y="389"/>
                </a:cubicBezTo>
                <a:cubicBezTo>
                  <a:pt x="308" y="359"/>
                  <a:pt x="330" y="325"/>
                  <a:pt x="360" y="305"/>
                </a:cubicBezTo>
                <a:cubicBezTo>
                  <a:pt x="394" y="253"/>
                  <a:pt x="349" y="314"/>
                  <a:pt x="390" y="281"/>
                </a:cubicBezTo>
                <a:cubicBezTo>
                  <a:pt x="396" y="276"/>
                  <a:pt x="397" y="268"/>
                  <a:pt x="402" y="263"/>
                </a:cubicBezTo>
                <a:cubicBezTo>
                  <a:pt x="413" y="254"/>
                  <a:pt x="426" y="247"/>
                  <a:pt x="438" y="239"/>
                </a:cubicBezTo>
                <a:cubicBezTo>
                  <a:pt x="444" y="235"/>
                  <a:pt x="456" y="227"/>
                  <a:pt x="456" y="227"/>
                </a:cubicBezTo>
                <a:cubicBezTo>
                  <a:pt x="477" y="195"/>
                  <a:pt x="521" y="179"/>
                  <a:pt x="558" y="167"/>
                </a:cubicBezTo>
                <a:cubicBezTo>
                  <a:pt x="579" y="160"/>
                  <a:pt x="608" y="135"/>
                  <a:pt x="630" y="125"/>
                </a:cubicBezTo>
                <a:cubicBezTo>
                  <a:pt x="706" y="91"/>
                  <a:pt x="788" y="83"/>
                  <a:pt x="870" y="77"/>
                </a:cubicBezTo>
                <a:cubicBezTo>
                  <a:pt x="909" y="67"/>
                  <a:pt x="951" y="45"/>
                  <a:pt x="990" y="41"/>
                </a:cubicBezTo>
                <a:cubicBezTo>
                  <a:pt x="1058" y="33"/>
                  <a:pt x="1026" y="38"/>
                  <a:pt x="1086" y="29"/>
                </a:cubicBezTo>
                <a:cubicBezTo>
                  <a:pt x="1173" y="0"/>
                  <a:pt x="1303" y="49"/>
                  <a:pt x="1392" y="71"/>
                </a:cubicBezTo>
                <a:cubicBezTo>
                  <a:pt x="1422" y="78"/>
                  <a:pt x="1441" y="94"/>
                  <a:pt x="1470" y="101"/>
                </a:cubicBezTo>
                <a:cubicBezTo>
                  <a:pt x="1498" y="142"/>
                  <a:pt x="1480" y="132"/>
                  <a:pt x="1512" y="143"/>
                </a:cubicBezTo>
                <a:cubicBezTo>
                  <a:pt x="1526" y="139"/>
                  <a:pt x="1540" y="126"/>
                  <a:pt x="1554" y="131"/>
                </a:cubicBezTo>
                <a:cubicBezTo>
                  <a:pt x="1598" y="146"/>
                  <a:pt x="1633" y="193"/>
                  <a:pt x="1680" y="209"/>
                </a:cubicBezTo>
                <a:cubicBezTo>
                  <a:pt x="1712" y="241"/>
                  <a:pt x="1761" y="253"/>
                  <a:pt x="1800" y="275"/>
                </a:cubicBezTo>
                <a:cubicBezTo>
                  <a:pt x="1813" y="282"/>
                  <a:pt x="1824" y="291"/>
                  <a:pt x="1836" y="299"/>
                </a:cubicBezTo>
                <a:cubicBezTo>
                  <a:pt x="1842" y="303"/>
                  <a:pt x="1854" y="311"/>
                  <a:pt x="1854" y="311"/>
                </a:cubicBezTo>
                <a:cubicBezTo>
                  <a:pt x="1858" y="317"/>
                  <a:pt x="1861" y="324"/>
                  <a:pt x="1866" y="329"/>
                </a:cubicBezTo>
                <a:cubicBezTo>
                  <a:pt x="1871" y="334"/>
                  <a:pt x="1879" y="335"/>
                  <a:pt x="1884" y="341"/>
                </a:cubicBezTo>
                <a:cubicBezTo>
                  <a:pt x="1917" y="382"/>
                  <a:pt x="1856" y="337"/>
                  <a:pt x="1908" y="371"/>
                </a:cubicBezTo>
                <a:cubicBezTo>
                  <a:pt x="1929" y="403"/>
                  <a:pt x="1915" y="384"/>
                  <a:pt x="1956" y="425"/>
                </a:cubicBezTo>
                <a:cubicBezTo>
                  <a:pt x="1982" y="451"/>
                  <a:pt x="1984" y="470"/>
                  <a:pt x="2016" y="491"/>
                </a:cubicBezTo>
                <a:cubicBezTo>
                  <a:pt x="2062" y="561"/>
                  <a:pt x="2072" y="607"/>
                  <a:pt x="2088" y="689"/>
                </a:cubicBezTo>
                <a:cubicBezTo>
                  <a:pt x="2096" y="728"/>
                  <a:pt x="2111" y="765"/>
                  <a:pt x="2124" y="803"/>
                </a:cubicBezTo>
                <a:cubicBezTo>
                  <a:pt x="2135" y="837"/>
                  <a:pt x="2137" y="872"/>
                  <a:pt x="2148" y="905"/>
                </a:cubicBezTo>
                <a:cubicBezTo>
                  <a:pt x="2152" y="1003"/>
                  <a:pt x="2160" y="1085"/>
                  <a:pt x="2148" y="1181"/>
                </a:cubicBezTo>
                <a:cubicBezTo>
                  <a:pt x="2146" y="1200"/>
                  <a:pt x="2121" y="1258"/>
                  <a:pt x="2112" y="1271"/>
                </a:cubicBezTo>
                <a:cubicBezTo>
                  <a:pt x="2104" y="1283"/>
                  <a:pt x="2088" y="1307"/>
                  <a:pt x="2088" y="1307"/>
                </a:cubicBezTo>
                <a:cubicBezTo>
                  <a:pt x="2077" y="1353"/>
                  <a:pt x="2055" y="1394"/>
                  <a:pt x="2040" y="1439"/>
                </a:cubicBezTo>
                <a:cubicBezTo>
                  <a:pt x="2028" y="1475"/>
                  <a:pt x="2026" y="1516"/>
                  <a:pt x="2016" y="1553"/>
                </a:cubicBezTo>
                <a:cubicBezTo>
                  <a:pt x="2013" y="1565"/>
                  <a:pt x="2013" y="1580"/>
                  <a:pt x="2004" y="1589"/>
                </a:cubicBezTo>
                <a:cubicBezTo>
                  <a:pt x="1998" y="1595"/>
                  <a:pt x="1991" y="1600"/>
                  <a:pt x="1986" y="1607"/>
                </a:cubicBezTo>
                <a:cubicBezTo>
                  <a:pt x="1965" y="1635"/>
                  <a:pt x="1960" y="1655"/>
                  <a:pt x="1932" y="1673"/>
                </a:cubicBezTo>
                <a:cubicBezTo>
                  <a:pt x="1925" y="1695"/>
                  <a:pt x="1891" y="1745"/>
                  <a:pt x="1872" y="1757"/>
                </a:cubicBezTo>
                <a:cubicBezTo>
                  <a:pt x="1844" y="1799"/>
                  <a:pt x="1860" y="1785"/>
                  <a:pt x="1830" y="1805"/>
                </a:cubicBezTo>
                <a:cubicBezTo>
                  <a:pt x="1782" y="1877"/>
                  <a:pt x="1856" y="1771"/>
                  <a:pt x="1800" y="1835"/>
                </a:cubicBezTo>
                <a:cubicBezTo>
                  <a:pt x="1791" y="1846"/>
                  <a:pt x="1788" y="1863"/>
                  <a:pt x="1776" y="1871"/>
                </a:cubicBezTo>
                <a:cubicBezTo>
                  <a:pt x="1740" y="1895"/>
                  <a:pt x="1704" y="1913"/>
                  <a:pt x="1668" y="1937"/>
                </a:cubicBezTo>
                <a:cubicBezTo>
                  <a:pt x="1657" y="1944"/>
                  <a:pt x="1643" y="1942"/>
                  <a:pt x="1632" y="1949"/>
                </a:cubicBezTo>
                <a:cubicBezTo>
                  <a:pt x="1592" y="1976"/>
                  <a:pt x="1548" y="1994"/>
                  <a:pt x="1506" y="2015"/>
                </a:cubicBezTo>
                <a:cubicBezTo>
                  <a:pt x="1462" y="2037"/>
                  <a:pt x="1418" y="2066"/>
                  <a:pt x="1368" y="2075"/>
                </a:cubicBezTo>
                <a:cubicBezTo>
                  <a:pt x="1310" y="2085"/>
                  <a:pt x="1252" y="2092"/>
                  <a:pt x="1194" y="2099"/>
                </a:cubicBezTo>
                <a:cubicBezTo>
                  <a:pt x="1124" y="2095"/>
                  <a:pt x="1053" y="2089"/>
                  <a:pt x="984" y="2075"/>
                </a:cubicBezTo>
                <a:cubicBezTo>
                  <a:pt x="887" y="2087"/>
                  <a:pt x="854" y="2085"/>
                  <a:pt x="732" y="2081"/>
                </a:cubicBezTo>
                <a:cubicBezTo>
                  <a:pt x="684" y="2065"/>
                  <a:pt x="636" y="2049"/>
                  <a:pt x="588" y="2033"/>
                </a:cubicBezTo>
                <a:cubicBezTo>
                  <a:pt x="552" y="2006"/>
                  <a:pt x="493" y="1975"/>
                  <a:pt x="450" y="1961"/>
                </a:cubicBezTo>
                <a:cubicBezTo>
                  <a:pt x="419" y="1930"/>
                  <a:pt x="384" y="1913"/>
                  <a:pt x="348" y="1889"/>
                </a:cubicBezTo>
                <a:cubicBezTo>
                  <a:pt x="341" y="1885"/>
                  <a:pt x="308" y="1871"/>
                  <a:pt x="318" y="1871"/>
                </a:cubicBezTo>
                <a:close/>
              </a:path>
            </a:pathLst>
          </a:custGeom>
          <a:noFill/>
          <a:ln w="38100" cmpd="sng">
            <a:solidFill>
              <a:srgbClr val="FF0000"/>
            </a:solidFill>
            <a:round/>
            <a:headEnd/>
            <a:tailEnd/>
          </a:ln>
        </p:spPr>
        <p:txBody>
          <a:bodyPr/>
          <a:lstStyle/>
          <a:p>
            <a:endParaRPr lang="cs-CZ"/>
          </a:p>
        </p:txBody>
      </p:sp>
      <p:sp>
        <p:nvSpPr>
          <p:cNvPr id="186375" name="Freeform 9"/>
          <p:cNvSpPr>
            <a:spLocks/>
          </p:cNvSpPr>
          <p:nvPr/>
        </p:nvSpPr>
        <p:spPr bwMode="auto">
          <a:xfrm>
            <a:off x="2895600" y="2416175"/>
            <a:ext cx="3552825" cy="3448050"/>
          </a:xfrm>
          <a:custGeom>
            <a:avLst/>
            <a:gdLst>
              <a:gd name="T0" fmla="*/ 2147483647 w 2238"/>
              <a:gd name="T1" fmla="*/ 2147483647 h 2172"/>
              <a:gd name="T2" fmla="*/ 2147483647 w 2238"/>
              <a:gd name="T3" fmla="*/ 2147483647 h 2172"/>
              <a:gd name="T4" fmla="*/ 2147483647 w 2238"/>
              <a:gd name="T5" fmla="*/ 2147483647 h 2172"/>
              <a:gd name="T6" fmla="*/ 2147483647 w 2238"/>
              <a:gd name="T7" fmla="*/ 2147483647 h 2172"/>
              <a:gd name="T8" fmla="*/ 2147483647 w 2238"/>
              <a:gd name="T9" fmla="*/ 2147483647 h 2172"/>
              <a:gd name="T10" fmla="*/ 2147483647 w 2238"/>
              <a:gd name="T11" fmla="*/ 2147483647 h 2172"/>
              <a:gd name="T12" fmla="*/ 2147483647 w 2238"/>
              <a:gd name="T13" fmla="*/ 0 h 2172"/>
              <a:gd name="T14" fmla="*/ 2147483647 w 2238"/>
              <a:gd name="T15" fmla="*/ 2147483647 h 2172"/>
              <a:gd name="T16" fmla="*/ 2147483647 w 2238"/>
              <a:gd name="T17" fmla="*/ 2147483647 h 2172"/>
              <a:gd name="T18" fmla="*/ 2147483647 w 2238"/>
              <a:gd name="T19" fmla="*/ 2147483647 h 2172"/>
              <a:gd name="T20" fmla="*/ 2147483647 w 2238"/>
              <a:gd name="T21" fmla="*/ 2147483647 h 2172"/>
              <a:gd name="T22" fmla="*/ 2147483647 w 2238"/>
              <a:gd name="T23" fmla="*/ 2147483647 h 2172"/>
              <a:gd name="T24" fmla="*/ 2147483647 w 2238"/>
              <a:gd name="T25" fmla="*/ 2147483647 h 2172"/>
              <a:gd name="T26" fmla="*/ 2147483647 w 2238"/>
              <a:gd name="T27" fmla="*/ 2147483647 h 2172"/>
              <a:gd name="T28" fmla="*/ 2147483647 w 2238"/>
              <a:gd name="T29" fmla="*/ 2147483647 h 2172"/>
              <a:gd name="T30" fmla="*/ 2147483647 w 2238"/>
              <a:gd name="T31" fmla="*/ 2147483647 h 2172"/>
              <a:gd name="T32" fmla="*/ 2147483647 w 2238"/>
              <a:gd name="T33" fmla="*/ 2147483647 h 2172"/>
              <a:gd name="T34" fmla="*/ 2147483647 w 2238"/>
              <a:gd name="T35" fmla="*/ 2147483647 h 2172"/>
              <a:gd name="T36" fmla="*/ 2147483647 w 2238"/>
              <a:gd name="T37" fmla="*/ 2147483647 h 2172"/>
              <a:gd name="T38" fmla="*/ 2147483647 w 2238"/>
              <a:gd name="T39" fmla="*/ 2147483647 h 2172"/>
              <a:gd name="T40" fmla="*/ 2147483647 w 2238"/>
              <a:gd name="T41" fmla="*/ 2147483647 h 2172"/>
              <a:gd name="T42" fmla="*/ 2147483647 w 2238"/>
              <a:gd name="T43" fmla="*/ 2147483647 h 2172"/>
              <a:gd name="T44" fmla="*/ 2147483647 w 2238"/>
              <a:gd name="T45" fmla="*/ 2147483647 h 2172"/>
              <a:gd name="T46" fmla="*/ 2147483647 w 2238"/>
              <a:gd name="T47" fmla="*/ 2147483647 h 2172"/>
              <a:gd name="T48" fmla="*/ 2147483647 w 2238"/>
              <a:gd name="T49" fmla="*/ 2147483647 h 2172"/>
              <a:gd name="T50" fmla="*/ 2147483647 w 2238"/>
              <a:gd name="T51" fmla="*/ 2147483647 h 2172"/>
              <a:gd name="T52" fmla="*/ 2147483647 w 2238"/>
              <a:gd name="T53" fmla="*/ 2147483647 h 2172"/>
              <a:gd name="T54" fmla="*/ 2147483647 w 2238"/>
              <a:gd name="T55" fmla="*/ 2147483647 h 2172"/>
              <a:gd name="T56" fmla="*/ 2147483647 w 2238"/>
              <a:gd name="T57" fmla="*/ 2147483647 h 2172"/>
              <a:gd name="T58" fmla="*/ 2147483647 w 2238"/>
              <a:gd name="T59" fmla="*/ 2147483647 h 2172"/>
              <a:gd name="T60" fmla="*/ 2147483647 w 2238"/>
              <a:gd name="T61" fmla="*/ 2147483647 h 2172"/>
              <a:gd name="T62" fmla="*/ 2147483647 w 2238"/>
              <a:gd name="T63" fmla="*/ 2147483647 h 2172"/>
              <a:gd name="T64" fmla="*/ 2147483647 w 2238"/>
              <a:gd name="T65" fmla="*/ 2147483647 h 2172"/>
              <a:gd name="T66" fmla="*/ 2147483647 w 2238"/>
              <a:gd name="T67" fmla="*/ 2147483647 h 2172"/>
              <a:gd name="T68" fmla="*/ 2147483647 w 2238"/>
              <a:gd name="T69" fmla="*/ 2147483647 h 2172"/>
              <a:gd name="T70" fmla="*/ 0 w 2238"/>
              <a:gd name="T71" fmla="*/ 2147483647 h 217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238"/>
              <a:gd name="T109" fmla="*/ 0 h 2172"/>
              <a:gd name="T110" fmla="*/ 2238 w 2238"/>
              <a:gd name="T111" fmla="*/ 2172 h 217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238" h="2172">
                <a:moveTo>
                  <a:pt x="24" y="1026"/>
                </a:moveTo>
                <a:cubicBezTo>
                  <a:pt x="32" y="957"/>
                  <a:pt x="36" y="900"/>
                  <a:pt x="42" y="828"/>
                </a:cubicBezTo>
                <a:cubicBezTo>
                  <a:pt x="45" y="794"/>
                  <a:pt x="67" y="759"/>
                  <a:pt x="78" y="726"/>
                </a:cubicBezTo>
                <a:cubicBezTo>
                  <a:pt x="95" y="676"/>
                  <a:pt x="117" y="630"/>
                  <a:pt x="138" y="582"/>
                </a:cubicBezTo>
                <a:cubicBezTo>
                  <a:pt x="164" y="524"/>
                  <a:pt x="153" y="524"/>
                  <a:pt x="192" y="474"/>
                </a:cubicBezTo>
                <a:cubicBezTo>
                  <a:pt x="219" y="440"/>
                  <a:pt x="227" y="397"/>
                  <a:pt x="264" y="372"/>
                </a:cubicBezTo>
                <a:cubicBezTo>
                  <a:pt x="269" y="356"/>
                  <a:pt x="287" y="336"/>
                  <a:pt x="300" y="324"/>
                </a:cubicBezTo>
                <a:cubicBezTo>
                  <a:pt x="311" y="315"/>
                  <a:pt x="336" y="300"/>
                  <a:pt x="336" y="300"/>
                </a:cubicBezTo>
                <a:cubicBezTo>
                  <a:pt x="356" y="269"/>
                  <a:pt x="442" y="229"/>
                  <a:pt x="480" y="216"/>
                </a:cubicBezTo>
                <a:cubicBezTo>
                  <a:pt x="496" y="193"/>
                  <a:pt x="554" y="170"/>
                  <a:pt x="582" y="156"/>
                </a:cubicBezTo>
                <a:cubicBezTo>
                  <a:pt x="615" y="140"/>
                  <a:pt x="645" y="117"/>
                  <a:pt x="678" y="102"/>
                </a:cubicBezTo>
                <a:cubicBezTo>
                  <a:pt x="724" y="82"/>
                  <a:pt x="780" y="76"/>
                  <a:pt x="828" y="66"/>
                </a:cubicBezTo>
                <a:cubicBezTo>
                  <a:pt x="858" y="60"/>
                  <a:pt x="889" y="49"/>
                  <a:pt x="918" y="42"/>
                </a:cubicBezTo>
                <a:cubicBezTo>
                  <a:pt x="972" y="29"/>
                  <a:pt x="1019" y="8"/>
                  <a:pt x="1074" y="0"/>
                </a:cubicBezTo>
                <a:cubicBezTo>
                  <a:pt x="1118" y="2"/>
                  <a:pt x="1231" y="0"/>
                  <a:pt x="1296" y="12"/>
                </a:cubicBezTo>
                <a:cubicBezTo>
                  <a:pt x="1332" y="19"/>
                  <a:pt x="1368" y="33"/>
                  <a:pt x="1404" y="42"/>
                </a:cubicBezTo>
                <a:cubicBezTo>
                  <a:pt x="1438" y="50"/>
                  <a:pt x="1473" y="56"/>
                  <a:pt x="1506" y="66"/>
                </a:cubicBezTo>
                <a:cubicBezTo>
                  <a:pt x="1518" y="70"/>
                  <a:pt x="1530" y="74"/>
                  <a:pt x="1542" y="78"/>
                </a:cubicBezTo>
                <a:cubicBezTo>
                  <a:pt x="1548" y="80"/>
                  <a:pt x="1560" y="84"/>
                  <a:pt x="1560" y="84"/>
                </a:cubicBezTo>
                <a:cubicBezTo>
                  <a:pt x="1603" y="117"/>
                  <a:pt x="1661" y="140"/>
                  <a:pt x="1710" y="162"/>
                </a:cubicBezTo>
                <a:cubicBezTo>
                  <a:pt x="1722" y="167"/>
                  <a:pt x="1735" y="167"/>
                  <a:pt x="1746" y="174"/>
                </a:cubicBezTo>
                <a:cubicBezTo>
                  <a:pt x="1782" y="198"/>
                  <a:pt x="1831" y="230"/>
                  <a:pt x="1872" y="240"/>
                </a:cubicBezTo>
                <a:cubicBezTo>
                  <a:pt x="1884" y="248"/>
                  <a:pt x="1896" y="256"/>
                  <a:pt x="1908" y="264"/>
                </a:cubicBezTo>
                <a:cubicBezTo>
                  <a:pt x="1914" y="268"/>
                  <a:pt x="1926" y="276"/>
                  <a:pt x="1926" y="276"/>
                </a:cubicBezTo>
                <a:cubicBezTo>
                  <a:pt x="1941" y="321"/>
                  <a:pt x="1919" y="267"/>
                  <a:pt x="1950" y="306"/>
                </a:cubicBezTo>
                <a:cubicBezTo>
                  <a:pt x="1974" y="336"/>
                  <a:pt x="1934" y="312"/>
                  <a:pt x="1968" y="342"/>
                </a:cubicBezTo>
                <a:cubicBezTo>
                  <a:pt x="1979" y="351"/>
                  <a:pt x="2004" y="366"/>
                  <a:pt x="2004" y="366"/>
                </a:cubicBezTo>
                <a:cubicBezTo>
                  <a:pt x="2008" y="372"/>
                  <a:pt x="2011" y="379"/>
                  <a:pt x="2016" y="384"/>
                </a:cubicBezTo>
                <a:cubicBezTo>
                  <a:pt x="2021" y="389"/>
                  <a:pt x="2029" y="391"/>
                  <a:pt x="2034" y="396"/>
                </a:cubicBezTo>
                <a:cubicBezTo>
                  <a:pt x="2060" y="426"/>
                  <a:pt x="2072" y="479"/>
                  <a:pt x="2112" y="492"/>
                </a:cubicBezTo>
                <a:cubicBezTo>
                  <a:pt x="2136" y="528"/>
                  <a:pt x="2147" y="560"/>
                  <a:pt x="2160" y="600"/>
                </a:cubicBezTo>
                <a:cubicBezTo>
                  <a:pt x="2164" y="612"/>
                  <a:pt x="2168" y="624"/>
                  <a:pt x="2172" y="636"/>
                </a:cubicBezTo>
                <a:cubicBezTo>
                  <a:pt x="2174" y="642"/>
                  <a:pt x="2178" y="654"/>
                  <a:pt x="2178" y="654"/>
                </a:cubicBezTo>
                <a:cubicBezTo>
                  <a:pt x="2187" y="717"/>
                  <a:pt x="2200" y="778"/>
                  <a:pt x="2214" y="840"/>
                </a:cubicBezTo>
                <a:cubicBezTo>
                  <a:pt x="2215" y="846"/>
                  <a:pt x="2218" y="852"/>
                  <a:pt x="2220" y="858"/>
                </a:cubicBezTo>
                <a:cubicBezTo>
                  <a:pt x="2222" y="866"/>
                  <a:pt x="2224" y="874"/>
                  <a:pt x="2226" y="882"/>
                </a:cubicBezTo>
                <a:cubicBezTo>
                  <a:pt x="2230" y="902"/>
                  <a:pt x="2238" y="942"/>
                  <a:pt x="2238" y="942"/>
                </a:cubicBezTo>
                <a:cubicBezTo>
                  <a:pt x="2236" y="1022"/>
                  <a:pt x="2236" y="1102"/>
                  <a:pt x="2232" y="1182"/>
                </a:cubicBezTo>
                <a:cubicBezTo>
                  <a:pt x="2229" y="1240"/>
                  <a:pt x="2208" y="1295"/>
                  <a:pt x="2190" y="1350"/>
                </a:cubicBezTo>
                <a:cubicBezTo>
                  <a:pt x="2167" y="1420"/>
                  <a:pt x="2147" y="1486"/>
                  <a:pt x="2106" y="1548"/>
                </a:cubicBezTo>
                <a:cubicBezTo>
                  <a:pt x="2095" y="1564"/>
                  <a:pt x="2093" y="1586"/>
                  <a:pt x="2082" y="1602"/>
                </a:cubicBezTo>
                <a:lnTo>
                  <a:pt x="2052" y="1662"/>
                </a:lnTo>
                <a:cubicBezTo>
                  <a:pt x="2052" y="1662"/>
                  <a:pt x="2052" y="1662"/>
                  <a:pt x="2052" y="1662"/>
                </a:cubicBezTo>
                <a:cubicBezTo>
                  <a:pt x="2041" y="1694"/>
                  <a:pt x="2033" y="1733"/>
                  <a:pt x="2004" y="1752"/>
                </a:cubicBezTo>
                <a:cubicBezTo>
                  <a:pt x="2000" y="1758"/>
                  <a:pt x="1997" y="1765"/>
                  <a:pt x="1992" y="1770"/>
                </a:cubicBezTo>
                <a:cubicBezTo>
                  <a:pt x="1987" y="1775"/>
                  <a:pt x="1979" y="1777"/>
                  <a:pt x="1974" y="1782"/>
                </a:cubicBezTo>
                <a:cubicBezTo>
                  <a:pt x="1925" y="1838"/>
                  <a:pt x="1973" y="1803"/>
                  <a:pt x="1932" y="1830"/>
                </a:cubicBezTo>
                <a:cubicBezTo>
                  <a:pt x="1922" y="1859"/>
                  <a:pt x="1909" y="1879"/>
                  <a:pt x="1884" y="1896"/>
                </a:cubicBezTo>
                <a:cubicBezTo>
                  <a:pt x="1865" y="1925"/>
                  <a:pt x="1879" y="1912"/>
                  <a:pt x="1836" y="1926"/>
                </a:cubicBezTo>
                <a:cubicBezTo>
                  <a:pt x="1819" y="1932"/>
                  <a:pt x="1783" y="1957"/>
                  <a:pt x="1764" y="1968"/>
                </a:cubicBezTo>
                <a:cubicBezTo>
                  <a:pt x="1745" y="1979"/>
                  <a:pt x="1731" y="1997"/>
                  <a:pt x="1710" y="2004"/>
                </a:cubicBezTo>
                <a:cubicBezTo>
                  <a:pt x="1667" y="2018"/>
                  <a:pt x="1626" y="2040"/>
                  <a:pt x="1584" y="2058"/>
                </a:cubicBezTo>
                <a:cubicBezTo>
                  <a:pt x="1558" y="2069"/>
                  <a:pt x="1550" y="2077"/>
                  <a:pt x="1524" y="2094"/>
                </a:cubicBezTo>
                <a:cubicBezTo>
                  <a:pt x="1513" y="2101"/>
                  <a:pt x="1499" y="2099"/>
                  <a:pt x="1488" y="2106"/>
                </a:cubicBezTo>
                <a:cubicBezTo>
                  <a:pt x="1425" y="2148"/>
                  <a:pt x="1328" y="2164"/>
                  <a:pt x="1254" y="2172"/>
                </a:cubicBezTo>
                <a:cubicBezTo>
                  <a:pt x="1085" y="2168"/>
                  <a:pt x="1069" y="2166"/>
                  <a:pt x="948" y="2154"/>
                </a:cubicBezTo>
                <a:cubicBezTo>
                  <a:pt x="914" y="2146"/>
                  <a:pt x="880" y="2141"/>
                  <a:pt x="846" y="2136"/>
                </a:cubicBezTo>
                <a:cubicBezTo>
                  <a:pt x="804" y="2122"/>
                  <a:pt x="752" y="2117"/>
                  <a:pt x="708" y="2112"/>
                </a:cubicBezTo>
                <a:cubicBezTo>
                  <a:pt x="660" y="2096"/>
                  <a:pt x="712" y="2112"/>
                  <a:pt x="606" y="2100"/>
                </a:cubicBezTo>
                <a:cubicBezTo>
                  <a:pt x="579" y="2097"/>
                  <a:pt x="552" y="2082"/>
                  <a:pt x="528" y="2070"/>
                </a:cubicBezTo>
                <a:cubicBezTo>
                  <a:pt x="502" y="2057"/>
                  <a:pt x="516" y="2059"/>
                  <a:pt x="492" y="2040"/>
                </a:cubicBezTo>
                <a:cubicBezTo>
                  <a:pt x="466" y="2020"/>
                  <a:pt x="456" y="2021"/>
                  <a:pt x="438" y="1998"/>
                </a:cubicBezTo>
                <a:cubicBezTo>
                  <a:pt x="429" y="1987"/>
                  <a:pt x="428" y="1967"/>
                  <a:pt x="414" y="1962"/>
                </a:cubicBezTo>
                <a:cubicBezTo>
                  <a:pt x="365" y="1946"/>
                  <a:pt x="300" y="1896"/>
                  <a:pt x="264" y="1860"/>
                </a:cubicBezTo>
                <a:cubicBezTo>
                  <a:pt x="233" y="1829"/>
                  <a:pt x="223" y="1795"/>
                  <a:pt x="186" y="1770"/>
                </a:cubicBezTo>
                <a:cubicBezTo>
                  <a:pt x="178" y="1747"/>
                  <a:pt x="142" y="1725"/>
                  <a:pt x="120" y="1710"/>
                </a:cubicBezTo>
                <a:cubicBezTo>
                  <a:pt x="90" y="1664"/>
                  <a:pt x="77" y="1600"/>
                  <a:pt x="60" y="1548"/>
                </a:cubicBezTo>
                <a:cubicBezTo>
                  <a:pt x="54" y="1530"/>
                  <a:pt x="48" y="1512"/>
                  <a:pt x="42" y="1494"/>
                </a:cubicBezTo>
                <a:cubicBezTo>
                  <a:pt x="40" y="1488"/>
                  <a:pt x="36" y="1476"/>
                  <a:pt x="36" y="1476"/>
                </a:cubicBezTo>
                <a:cubicBezTo>
                  <a:pt x="34" y="1396"/>
                  <a:pt x="35" y="1316"/>
                  <a:pt x="30" y="1236"/>
                </a:cubicBezTo>
                <a:cubicBezTo>
                  <a:pt x="29" y="1216"/>
                  <a:pt x="22" y="1196"/>
                  <a:pt x="18" y="1176"/>
                </a:cubicBezTo>
                <a:cubicBezTo>
                  <a:pt x="14" y="1157"/>
                  <a:pt x="0" y="1122"/>
                  <a:pt x="0" y="1122"/>
                </a:cubicBezTo>
                <a:cubicBezTo>
                  <a:pt x="5" y="1081"/>
                  <a:pt x="9" y="1063"/>
                  <a:pt x="24" y="1026"/>
                </a:cubicBezTo>
                <a:close/>
              </a:path>
            </a:pathLst>
          </a:custGeom>
          <a:noFill/>
          <a:ln w="38100" cmpd="sng">
            <a:solidFill>
              <a:srgbClr val="FF0000"/>
            </a:solidFill>
            <a:round/>
            <a:headEnd/>
            <a:tailEnd/>
          </a:ln>
        </p:spPr>
        <p:txBody>
          <a:bodyPr/>
          <a:lstStyle/>
          <a:p>
            <a:endParaRPr lang="cs-CZ"/>
          </a:p>
        </p:txBody>
      </p:sp>
      <p:sp>
        <p:nvSpPr>
          <p:cNvPr id="186376" name="Freeform 10"/>
          <p:cNvSpPr>
            <a:spLocks/>
          </p:cNvSpPr>
          <p:nvPr/>
        </p:nvSpPr>
        <p:spPr bwMode="auto">
          <a:xfrm>
            <a:off x="1416050" y="3665538"/>
            <a:ext cx="914400" cy="1400175"/>
          </a:xfrm>
          <a:custGeom>
            <a:avLst/>
            <a:gdLst>
              <a:gd name="T0" fmla="*/ 2147483647 w 576"/>
              <a:gd name="T1" fmla="*/ 2147483647 h 882"/>
              <a:gd name="T2" fmla="*/ 2147483647 w 576"/>
              <a:gd name="T3" fmla="*/ 2147483647 h 882"/>
              <a:gd name="T4" fmla="*/ 2147483647 w 576"/>
              <a:gd name="T5" fmla="*/ 2147483647 h 882"/>
              <a:gd name="T6" fmla="*/ 2147483647 w 576"/>
              <a:gd name="T7" fmla="*/ 2147483647 h 882"/>
              <a:gd name="T8" fmla="*/ 2147483647 w 576"/>
              <a:gd name="T9" fmla="*/ 2147483647 h 882"/>
              <a:gd name="T10" fmla="*/ 0 w 576"/>
              <a:gd name="T11" fmla="*/ 2147483647 h 882"/>
              <a:gd name="T12" fmla="*/ 2147483647 w 576"/>
              <a:gd name="T13" fmla="*/ 2147483647 h 882"/>
              <a:gd name="T14" fmla="*/ 2147483647 w 576"/>
              <a:gd name="T15" fmla="*/ 2147483647 h 882"/>
              <a:gd name="T16" fmla="*/ 2147483647 w 576"/>
              <a:gd name="T17" fmla="*/ 2147483647 h 882"/>
              <a:gd name="T18" fmla="*/ 2147483647 w 576"/>
              <a:gd name="T19" fmla="*/ 2147483647 h 882"/>
              <a:gd name="T20" fmla="*/ 2147483647 w 576"/>
              <a:gd name="T21" fmla="*/ 2147483647 h 882"/>
              <a:gd name="T22" fmla="*/ 2147483647 w 576"/>
              <a:gd name="T23" fmla="*/ 2147483647 h 882"/>
              <a:gd name="T24" fmla="*/ 2147483647 w 576"/>
              <a:gd name="T25" fmla="*/ 2147483647 h 882"/>
              <a:gd name="T26" fmla="*/ 2147483647 w 576"/>
              <a:gd name="T27" fmla="*/ 2147483647 h 882"/>
              <a:gd name="T28" fmla="*/ 2147483647 w 576"/>
              <a:gd name="T29" fmla="*/ 2147483647 h 882"/>
              <a:gd name="T30" fmla="*/ 2147483647 w 576"/>
              <a:gd name="T31" fmla="*/ 2147483647 h 882"/>
              <a:gd name="T32" fmla="*/ 2147483647 w 576"/>
              <a:gd name="T33" fmla="*/ 2147483647 h 882"/>
              <a:gd name="T34" fmla="*/ 2147483647 w 576"/>
              <a:gd name="T35" fmla="*/ 2147483647 h 882"/>
              <a:gd name="T36" fmla="*/ 2147483647 w 576"/>
              <a:gd name="T37" fmla="*/ 2147483647 h 882"/>
              <a:gd name="T38" fmla="*/ 2147483647 w 576"/>
              <a:gd name="T39" fmla="*/ 2147483647 h 882"/>
              <a:gd name="T40" fmla="*/ 2147483647 w 576"/>
              <a:gd name="T41" fmla="*/ 2147483647 h 882"/>
              <a:gd name="T42" fmla="*/ 2147483647 w 576"/>
              <a:gd name="T43" fmla="*/ 2147483647 h 882"/>
              <a:gd name="T44" fmla="*/ 2147483647 w 576"/>
              <a:gd name="T45" fmla="*/ 2147483647 h 88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76"/>
              <a:gd name="T70" fmla="*/ 0 h 882"/>
              <a:gd name="T71" fmla="*/ 576 w 576"/>
              <a:gd name="T72" fmla="*/ 882 h 88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76" h="882">
                <a:moveTo>
                  <a:pt x="325" y="46"/>
                </a:moveTo>
                <a:cubicBezTo>
                  <a:pt x="295" y="105"/>
                  <a:pt x="270" y="185"/>
                  <a:pt x="214" y="222"/>
                </a:cubicBezTo>
                <a:cubicBezTo>
                  <a:pt x="160" y="301"/>
                  <a:pt x="233" y="202"/>
                  <a:pt x="167" y="269"/>
                </a:cubicBezTo>
                <a:cubicBezTo>
                  <a:pt x="109" y="328"/>
                  <a:pt x="192" y="269"/>
                  <a:pt x="121" y="315"/>
                </a:cubicBezTo>
                <a:cubicBezTo>
                  <a:pt x="102" y="369"/>
                  <a:pt x="68" y="415"/>
                  <a:pt x="28" y="455"/>
                </a:cubicBezTo>
                <a:cubicBezTo>
                  <a:pt x="18" y="482"/>
                  <a:pt x="0" y="538"/>
                  <a:pt x="0" y="538"/>
                </a:cubicBezTo>
                <a:cubicBezTo>
                  <a:pt x="12" y="576"/>
                  <a:pt x="28" y="582"/>
                  <a:pt x="65" y="594"/>
                </a:cubicBezTo>
                <a:cubicBezTo>
                  <a:pt x="96" y="615"/>
                  <a:pt x="112" y="641"/>
                  <a:pt x="139" y="668"/>
                </a:cubicBezTo>
                <a:cubicBezTo>
                  <a:pt x="159" y="725"/>
                  <a:pt x="199" y="792"/>
                  <a:pt x="251" y="826"/>
                </a:cubicBezTo>
                <a:cubicBezTo>
                  <a:pt x="265" y="869"/>
                  <a:pt x="279" y="857"/>
                  <a:pt x="316" y="882"/>
                </a:cubicBezTo>
                <a:cubicBezTo>
                  <a:pt x="378" y="862"/>
                  <a:pt x="372" y="838"/>
                  <a:pt x="409" y="789"/>
                </a:cubicBezTo>
                <a:cubicBezTo>
                  <a:pt x="423" y="747"/>
                  <a:pt x="450" y="714"/>
                  <a:pt x="474" y="678"/>
                </a:cubicBezTo>
                <a:cubicBezTo>
                  <a:pt x="480" y="669"/>
                  <a:pt x="486" y="659"/>
                  <a:pt x="492" y="650"/>
                </a:cubicBezTo>
                <a:cubicBezTo>
                  <a:pt x="498" y="641"/>
                  <a:pt x="511" y="622"/>
                  <a:pt x="511" y="622"/>
                </a:cubicBezTo>
                <a:cubicBezTo>
                  <a:pt x="524" y="582"/>
                  <a:pt x="543" y="551"/>
                  <a:pt x="557" y="510"/>
                </a:cubicBezTo>
                <a:cubicBezTo>
                  <a:pt x="560" y="501"/>
                  <a:pt x="564" y="491"/>
                  <a:pt x="567" y="482"/>
                </a:cubicBezTo>
                <a:cubicBezTo>
                  <a:pt x="570" y="473"/>
                  <a:pt x="576" y="455"/>
                  <a:pt x="576" y="455"/>
                </a:cubicBezTo>
                <a:cubicBezTo>
                  <a:pt x="566" y="365"/>
                  <a:pt x="552" y="306"/>
                  <a:pt x="502" y="232"/>
                </a:cubicBezTo>
                <a:cubicBezTo>
                  <a:pt x="496" y="224"/>
                  <a:pt x="497" y="213"/>
                  <a:pt x="492" y="204"/>
                </a:cubicBezTo>
                <a:cubicBezTo>
                  <a:pt x="481" y="184"/>
                  <a:pt x="455" y="148"/>
                  <a:pt x="455" y="148"/>
                </a:cubicBezTo>
                <a:cubicBezTo>
                  <a:pt x="434" y="83"/>
                  <a:pt x="444" y="110"/>
                  <a:pt x="427" y="64"/>
                </a:cubicBezTo>
                <a:cubicBezTo>
                  <a:pt x="420" y="43"/>
                  <a:pt x="390" y="9"/>
                  <a:pt x="390" y="9"/>
                </a:cubicBezTo>
                <a:cubicBezTo>
                  <a:pt x="324" y="20"/>
                  <a:pt x="340" y="0"/>
                  <a:pt x="325" y="46"/>
                </a:cubicBezTo>
                <a:close/>
              </a:path>
            </a:pathLst>
          </a:custGeom>
          <a:noFill/>
          <a:ln w="38100" cmpd="sng">
            <a:solidFill>
              <a:srgbClr val="FF0000"/>
            </a:solidFill>
            <a:round/>
            <a:headEnd/>
            <a:tailEnd/>
          </a:ln>
        </p:spPr>
        <p:txBody>
          <a:bodyPr/>
          <a:lstStyle/>
          <a:p>
            <a:endParaRPr lang="cs-CZ"/>
          </a:p>
        </p:txBody>
      </p:sp>
      <p:sp>
        <p:nvSpPr>
          <p:cNvPr id="186377" name="Freeform 11"/>
          <p:cNvSpPr>
            <a:spLocks/>
          </p:cNvSpPr>
          <p:nvPr/>
        </p:nvSpPr>
        <p:spPr bwMode="auto">
          <a:xfrm>
            <a:off x="6588125" y="5891213"/>
            <a:ext cx="585788" cy="590550"/>
          </a:xfrm>
          <a:custGeom>
            <a:avLst/>
            <a:gdLst>
              <a:gd name="T0" fmla="*/ 2147483647 w 369"/>
              <a:gd name="T1" fmla="*/ 2147483647 h 372"/>
              <a:gd name="T2" fmla="*/ 2147483647 w 369"/>
              <a:gd name="T3" fmla="*/ 2147483647 h 372"/>
              <a:gd name="T4" fmla="*/ 2147483647 w 369"/>
              <a:gd name="T5" fmla="*/ 2147483647 h 372"/>
              <a:gd name="T6" fmla="*/ 2147483647 w 369"/>
              <a:gd name="T7" fmla="*/ 2147483647 h 372"/>
              <a:gd name="T8" fmla="*/ 2147483647 w 369"/>
              <a:gd name="T9" fmla="*/ 2147483647 h 372"/>
              <a:gd name="T10" fmla="*/ 2147483647 w 369"/>
              <a:gd name="T11" fmla="*/ 2147483647 h 372"/>
              <a:gd name="T12" fmla="*/ 2147483647 w 369"/>
              <a:gd name="T13" fmla="*/ 2147483647 h 372"/>
              <a:gd name="T14" fmla="*/ 2147483647 w 369"/>
              <a:gd name="T15" fmla="*/ 2147483647 h 372"/>
              <a:gd name="T16" fmla="*/ 2147483647 w 369"/>
              <a:gd name="T17" fmla="*/ 2147483647 h 372"/>
              <a:gd name="T18" fmla="*/ 2147483647 w 369"/>
              <a:gd name="T19" fmla="*/ 2147483647 h 372"/>
              <a:gd name="T20" fmla="*/ 2147483647 w 369"/>
              <a:gd name="T21" fmla="*/ 0 h 372"/>
              <a:gd name="T22" fmla="*/ 2147483647 w 369"/>
              <a:gd name="T23" fmla="*/ 2147483647 h 37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69"/>
              <a:gd name="T37" fmla="*/ 0 h 372"/>
              <a:gd name="T38" fmla="*/ 369 w 369"/>
              <a:gd name="T39" fmla="*/ 372 h 37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69" h="372">
                <a:moveTo>
                  <a:pt x="59" y="37"/>
                </a:moveTo>
                <a:cubicBezTo>
                  <a:pt x="24" y="88"/>
                  <a:pt x="21" y="103"/>
                  <a:pt x="3" y="158"/>
                </a:cubicBezTo>
                <a:cubicBezTo>
                  <a:pt x="13" y="249"/>
                  <a:pt x="0" y="240"/>
                  <a:pt x="49" y="298"/>
                </a:cubicBezTo>
                <a:cubicBezTo>
                  <a:pt x="56" y="306"/>
                  <a:pt x="59" y="318"/>
                  <a:pt x="68" y="325"/>
                </a:cubicBezTo>
                <a:cubicBezTo>
                  <a:pt x="76" y="331"/>
                  <a:pt x="87" y="330"/>
                  <a:pt x="96" y="335"/>
                </a:cubicBezTo>
                <a:cubicBezTo>
                  <a:pt x="115" y="346"/>
                  <a:pt x="151" y="372"/>
                  <a:pt x="151" y="372"/>
                </a:cubicBezTo>
                <a:cubicBezTo>
                  <a:pt x="193" y="365"/>
                  <a:pt x="231" y="357"/>
                  <a:pt x="272" y="344"/>
                </a:cubicBezTo>
                <a:cubicBezTo>
                  <a:pt x="303" y="323"/>
                  <a:pt x="320" y="297"/>
                  <a:pt x="347" y="270"/>
                </a:cubicBezTo>
                <a:cubicBezTo>
                  <a:pt x="369" y="202"/>
                  <a:pt x="321" y="133"/>
                  <a:pt x="291" y="75"/>
                </a:cubicBezTo>
                <a:cubicBezTo>
                  <a:pt x="287" y="66"/>
                  <a:pt x="288" y="54"/>
                  <a:pt x="281" y="47"/>
                </a:cubicBezTo>
                <a:cubicBezTo>
                  <a:pt x="250" y="16"/>
                  <a:pt x="232" y="12"/>
                  <a:pt x="198" y="0"/>
                </a:cubicBezTo>
                <a:cubicBezTo>
                  <a:pt x="147" y="9"/>
                  <a:pt x="108" y="21"/>
                  <a:pt x="59" y="37"/>
                </a:cubicBezTo>
                <a:close/>
              </a:path>
            </a:pathLst>
          </a:custGeom>
          <a:noFill/>
          <a:ln w="38100" cmpd="sng">
            <a:solidFill>
              <a:srgbClr val="FF0000"/>
            </a:solidFill>
            <a:round/>
            <a:headEnd/>
            <a:tailEnd/>
          </a:ln>
        </p:spPr>
        <p:txBody>
          <a:bodyPr/>
          <a:lstStyle/>
          <a:p>
            <a:endParaRPr lang="cs-CZ"/>
          </a:p>
        </p:txBody>
      </p:sp>
      <p:sp>
        <p:nvSpPr>
          <p:cNvPr id="186378" name="Freeform 12"/>
          <p:cNvSpPr>
            <a:spLocks/>
          </p:cNvSpPr>
          <p:nvPr/>
        </p:nvSpPr>
        <p:spPr bwMode="auto">
          <a:xfrm>
            <a:off x="2536825" y="5110163"/>
            <a:ext cx="354013" cy="454025"/>
          </a:xfrm>
          <a:custGeom>
            <a:avLst/>
            <a:gdLst>
              <a:gd name="T0" fmla="*/ 2147483647 w 223"/>
              <a:gd name="T1" fmla="*/ 2147483647 h 286"/>
              <a:gd name="T2" fmla="*/ 0 w 223"/>
              <a:gd name="T3" fmla="*/ 2147483647 h 286"/>
              <a:gd name="T4" fmla="*/ 2147483647 w 223"/>
              <a:gd name="T5" fmla="*/ 2147483647 h 286"/>
              <a:gd name="T6" fmla="*/ 2147483647 w 223"/>
              <a:gd name="T7" fmla="*/ 2147483647 h 286"/>
              <a:gd name="T8" fmla="*/ 2147483647 w 223"/>
              <a:gd name="T9" fmla="*/ 2147483647 h 286"/>
              <a:gd name="T10" fmla="*/ 2147483647 w 223"/>
              <a:gd name="T11" fmla="*/ 2147483647 h 286"/>
              <a:gd name="T12" fmla="*/ 2147483647 w 223"/>
              <a:gd name="T13" fmla="*/ 2147483647 h 286"/>
              <a:gd name="T14" fmla="*/ 2147483647 w 223"/>
              <a:gd name="T15" fmla="*/ 0 h 286"/>
              <a:gd name="T16" fmla="*/ 2147483647 w 223"/>
              <a:gd name="T17" fmla="*/ 2147483647 h 28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3"/>
              <a:gd name="T28" fmla="*/ 0 h 286"/>
              <a:gd name="T29" fmla="*/ 223 w 223"/>
              <a:gd name="T30" fmla="*/ 286 h 28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3" h="286">
                <a:moveTo>
                  <a:pt x="19" y="18"/>
                </a:moveTo>
                <a:cubicBezTo>
                  <a:pt x="18" y="20"/>
                  <a:pt x="0" y="71"/>
                  <a:pt x="0" y="74"/>
                </a:cubicBezTo>
                <a:cubicBezTo>
                  <a:pt x="5" y="118"/>
                  <a:pt x="24" y="154"/>
                  <a:pt x="65" y="167"/>
                </a:cubicBezTo>
                <a:cubicBezTo>
                  <a:pt x="87" y="199"/>
                  <a:pt x="102" y="211"/>
                  <a:pt x="139" y="223"/>
                </a:cubicBezTo>
                <a:cubicBezTo>
                  <a:pt x="145" y="232"/>
                  <a:pt x="149" y="244"/>
                  <a:pt x="158" y="251"/>
                </a:cubicBezTo>
                <a:cubicBezTo>
                  <a:pt x="202" y="286"/>
                  <a:pt x="214" y="203"/>
                  <a:pt x="223" y="176"/>
                </a:cubicBezTo>
                <a:cubicBezTo>
                  <a:pt x="165" y="157"/>
                  <a:pt x="189" y="123"/>
                  <a:pt x="167" y="83"/>
                </a:cubicBezTo>
                <a:cubicBezTo>
                  <a:pt x="131" y="18"/>
                  <a:pt x="127" y="34"/>
                  <a:pt x="74" y="0"/>
                </a:cubicBezTo>
                <a:cubicBezTo>
                  <a:pt x="30" y="11"/>
                  <a:pt x="48" y="3"/>
                  <a:pt x="19" y="18"/>
                </a:cubicBezTo>
                <a:close/>
              </a:path>
            </a:pathLst>
          </a:custGeom>
          <a:noFill/>
          <a:ln w="38100" cmpd="sng">
            <a:solidFill>
              <a:srgbClr val="FF0000"/>
            </a:solidFill>
            <a:round/>
            <a:headEnd/>
            <a:tailEnd/>
          </a:ln>
        </p:spPr>
        <p:txBody>
          <a:bodyPr/>
          <a:lstStyle/>
          <a:p>
            <a:endParaRPr lang="cs-CZ"/>
          </a:p>
        </p:txBody>
      </p:sp>
      <p:sp>
        <p:nvSpPr>
          <p:cNvPr id="186379" name="Freeform 13"/>
          <p:cNvSpPr>
            <a:spLocks/>
          </p:cNvSpPr>
          <p:nvPr/>
        </p:nvSpPr>
        <p:spPr bwMode="auto">
          <a:xfrm>
            <a:off x="2625725" y="5214938"/>
            <a:ext cx="177800" cy="204787"/>
          </a:xfrm>
          <a:custGeom>
            <a:avLst/>
            <a:gdLst>
              <a:gd name="T0" fmla="*/ 2147483647 w 112"/>
              <a:gd name="T1" fmla="*/ 2147483647 h 129"/>
              <a:gd name="T2" fmla="*/ 2147483647 w 112"/>
              <a:gd name="T3" fmla="*/ 2147483647 h 129"/>
              <a:gd name="T4" fmla="*/ 2147483647 w 112"/>
              <a:gd name="T5" fmla="*/ 2147483647 h 129"/>
              <a:gd name="T6" fmla="*/ 2147483647 w 112"/>
              <a:gd name="T7" fmla="*/ 2147483647 h 129"/>
              <a:gd name="T8" fmla="*/ 2147483647 w 112"/>
              <a:gd name="T9" fmla="*/ 2147483647 h 129"/>
              <a:gd name="T10" fmla="*/ 2147483647 w 112"/>
              <a:gd name="T11" fmla="*/ 2147483647 h 129"/>
              <a:gd name="T12" fmla="*/ 2147483647 w 112"/>
              <a:gd name="T13" fmla="*/ 2147483647 h 129"/>
              <a:gd name="T14" fmla="*/ 0 w 112"/>
              <a:gd name="T15" fmla="*/ 2147483647 h 129"/>
              <a:gd name="T16" fmla="*/ 2147483647 w 112"/>
              <a:gd name="T17" fmla="*/ 2147483647 h 1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2"/>
              <a:gd name="T28" fmla="*/ 0 h 129"/>
              <a:gd name="T29" fmla="*/ 112 w 112"/>
              <a:gd name="T30" fmla="*/ 129 h 1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2" h="129">
                <a:moveTo>
                  <a:pt x="9" y="45"/>
                </a:moveTo>
                <a:cubicBezTo>
                  <a:pt x="26" y="98"/>
                  <a:pt x="43" y="83"/>
                  <a:pt x="93" y="73"/>
                </a:cubicBezTo>
                <a:cubicBezTo>
                  <a:pt x="91" y="80"/>
                  <a:pt x="65" y="129"/>
                  <a:pt x="102" y="129"/>
                </a:cubicBezTo>
                <a:cubicBezTo>
                  <a:pt x="112" y="129"/>
                  <a:pt x="97" y="110"/>
                  <a:pt x="93" y="101"/>
                </a:cubicBezTo>
                <a:cubicBezTo>
                  <a:pt x="88" y="91"/>
                  <a:pt x="80" y="82"/>
                  <a:pt x="74" y="73"/>
                </a:cubicBezTo>
                <a:cubicBezTo>
                  <a:pt x="71" y="64"/>
                  <a:pt x="74" y="49"/>
                  <a:pt x="65" y="45"/>
                </a:cubicBezTo>
                <a:cubicBezTo>
                  <a:pt x="42" y="34"/>
                  <a:pt x="14" y="91"/>
                  <a:pt x="55" y="27"/>
                </a:cubicBezTo>
                <a:cubicBezTo>
                  <a:pt x="55" y="27"/>
                  <a:pt x="0" y="0"/>
                  <a:pt x="0" y="27"/>
                </a:cubicBezTo>
                <a:cubicBezTo>
                  <a:pt x="0" y="48"/>
                  <a:pt x="58" y="45"/>
                  <a:pt x="9" y="45"/>
                </a:cubicBezTo>
                <a:close/>
              </a:path>
            </a:pathLst>
          </a:custGeom>
          <a:noFill/>
          <a:ln w="38100" cmpd="sng">
            <a:solidFill>
              <a:srgbClr val="FF0000"/>
            </a:solidFill>
            <a:round/>
            <a:headEnd/>
            <a:tailEnd/>
          </a:ln>
        </p:spPr>
        <p:txBody>
          <a:bodyPr/>
          <a:lstStyle/>
          <a:p>
            <a:endParaRPr lang="cs-CZ"/>
          </a:p>
        </p:txBody>
      </p:sp>
      <p:sp>
        <p:nvSpPr>
          <p:cNvPr id="186380" name="Freeform 14"/>
          <p:cNvSpPr>
            <a:spLocks/>
          </p:cNvSpPr>
          <p:nvPr/>
        </p:nvSpPr>
        <p:spPr bwMode="auto">
          <a:xfrm>
            <a:off x="849313" y="1260475"/>
            <a:ext cx="2252662" cy="2579688"/>
          </a:xfrm>
          <a:custGeom>
            <a:avLst/>
            <a:gdLst>
              <a:gd name="T0" fmla="*/ 2147483647 w 1419"/>
              <a:gd name="T1" fmla="*/ 2147483647 h 1625"/>
              <a:gd name="T2" fmla="*/ 2147483647 w 1419"/>
              <a:gd name="T3" fmla="*/ 2147483647 h 1625"/>
              <a:gd name="T4" fmla="*/ 2147483647 w 1419"/>
              <a:gd name="T5" fmla="*/ 2147483647 h 1625"/>
              <a:gd name="T6" fmla="*/ 2147483647 w 1419"/>
              <a:gd name="T7" fmla="*/ 2147483647 h 1625"/>
              <a:gd name="T8" fmla="*/ 2147483647 w 1419"/>
              <a:gd name="T9" fmla="*/ 2147483647 h 1625"/>
              <a:gd name="T10" fmla="*/ 2147483647 w 1419"/>
              <a:gd name="T11" fmla="*/ 2147483647 h 1625"/>
              <a:gd name="T12" fmla="*/ 2147483647 w 1419"/>
              <a:gd name="T13" fmla="*/ 2147483647 h 1625"/>
              <a:gd name="T14" fmla="*/ 2147483647 w 1419"/>
              <a:gd name="T15" fmla="*/ 2147483647 h 1625"/>
              <a:gd name="T16" fmla="*/ 2147483647 w 1419"/>
              <a:gd name="T17" fmla="*/ 2147483647 h 1625"/>
              <a:gd name="T18" fmla="*/ 2147483647 w 1419"/>
              <a:gd name="T19" fmla="*/ 2147483647 h 1625"/>
              <a:gd name="T20" fmla="*/ 2147483647 w 1419"/>
              <a:gd name="T21" fmla="*/ 2147483647 h 1625"/>
              <a:gd name="T22" fmla="*/ 2147483647 w 1419"/>
              <a:gd name="T23" fmla="*/ 2147483647 h 1625"/>
              <a:gd name="T24" fmla="*/ 2147483647 w 1419"/>
              <a:gd name="T25" fmla="*/ 2147483647 h 1625"/>
              <a:gd name="T26" fmla="*/ 2147483647 w 1419"/>
              <a:gd name="T27" fmla="*/ 2147483647 h 1625"/>
              <a:gd name="T28" fmla="*/ 2147483647 w 1419"/>
              <a:gd name="T29" fmla="*/ 2147483647 h 1625"/>
              <a:gd name="T30" fmla="*/ 2147483647 w 1419"/>
              <a:gd name="T31" fmla="*/ 2147483647 h 1625"/>
              <a:gd name="T32" fmla="*/ 2147483647 w 1419"/>
              <a:gd name="T33" fmla="*/ 2147483647 h 1625"/>
              <a:gd name="T34" fmla="*/ 2147483647 w 1419"/>
              <a:gd name="T35" fmla="*/ 2147483647 h 1625"/>
              <a:gd name="T36" fmla="*/ 2147483647 w 1419"/>
              <a:gd name="T37" fmla="*/ 2147483647 h 1625"/>
              <a:gd name="T38" fmla="*/ 2147483647 w 1419"/>
              <a:gd name="T39" fmla="*/ 2147483647 h 1625"/>
              <a:gd name="T40" fmla="*/ 2147483647 w 1419"/>
              <a:gd name="T41" fmla="*/ 2147483647 h 1625"/>
              <a:gd name="T42" fmla="*/ 2147483647 w 1419"/>
              <a:gd name="T43" fmla="*/ 2147483647 h 1625"/>
              <a:gd name="T44" fmla="*/ 2147483647 w 1419"/>
              <a:gd name="T45" fmla="*/ 2147483647 h 1625"/>
              <a:gd name="T46" fmla="*/ 2147483647 w 1419"/>
              <a:gd name="T47" fmla="*/ 2147483647 h 1625"/>
              <a:gd name="T48" fmla="*/ 2147483647 w 1419"/>
              <a:gd name="T49" fmla="*/ 2147483647 h 1625"/>
              <a:gd name="T50" fmla="*/ 2147483647 w 1419"/>
              <a:gd name="T51" fmla="*/ 2147483647 h 1625"/>
              <a:gd name="T52" fmla="*/ 2147483647 w 1419"/>
              <a:gd name="T53" fmla="*/ 2147483647 h 1625"/>
              <a:gd name="T54" fmla="*/ 2147483647 w 1419"/>
              <a:gd name="T55" fmla="*/ 2147483647 h 1625"/>
              <a:gd name="T56" fmla="*/ 2147483647 w 1419"/>
              <a:gd name="T57" fmla="*/ 2147483647 h 1625"/>
              <a:gd name="T58" fmla="*/ 2147483647 w 1419"/>
              <a:gd name="T59" fmla="*/ 2147483647 h 1625"/>
              <a:gd name="T60" fmla="*/ 2147483647 w 1419"/>
              <a:gd name="T61" fmla="*/ 2147483647 h 1625"/>
              <a:gd name="T62" fmla="*/ 2147483647 w 1419"/>
              <a:gd name="T63" fmla="*/ 2147483647 h 1625"/>
              <a:gd name="T64" fmla="*/ 2147483647 w 1419"/>
              <a:gd name="T65" fmla="*/ 2147483647 h 1625"/>
              <a:gd name="T66" fmla="*/ 2147483647 w 1419"/>
              <a:gd name="T67" fmla="*/ 2147483647 h 1625"/>
              <a:gd name="T68" fmla="*/ 2147483647 w 1419"/>
              <a:gd name="T69" fmla="*/ 2147483647 h 1625"/>
              <a:gd name="T70" fmla="*/ 2147483647 w 1419"/>
              <a:gd name="T71" fmla="*/ 2147483647 h 1625"/>
              <a:gd name="T72" fmla="*/ 2147483647 w 1419"/>
              <a:gd name="T73" fmla="*/ 2147483647 h 1625"/>
              <a:gd name="T74" fmla="*/ 2147483647 w 1419"/>
              <a:gd name="T75" fmla="*/ 2147483647 h 1625"/>
              <a:gd name="T76" fmla="*/ 2147483647 w 1419"/>
              <a:gd name="T77" fmla="*/ 2147483647 h 1625"/>
              <a:gd name="T78" fmla="*/ 2147483647 w 1419"/>
              <a:gd name="T79" fmla="*/ 0 h 1625"/>
              <a:gd name="T80" fmla="*/ 2147483647 w 1419"/>
              <a:gd name="T81" fmla="*/ 2147483647 h 1625"/>
              <a:gd name="T82" fmla="*/ 2147483647 w 1419"/>
              <a:gd name="T83" fmla="*/ 2147483647 h 1625"/>
              <a:gd name="T84" fmla="*/ 2147483647 w 1419"/>
              <a:gd name="T85" fmla="*/ 2147483647 h 162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419"/>
              <a:gd name="T130" fmla="*/ 0 h 1625"/>
              <a:gd name="T131" fmla="*/ 1419 w 1419"/>
              <a:gd name="T132" fmla="*/ 1625 h 162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419" h="1625">
                <a:moveTo>
                  <a:pt x="543" y="121"/>
                </a:moveTo>
                <a:cubicBezTo>
                  <a:pt x="487" y="139"/>
                  <a:pt x="487" y="171"/>
                  <a:pt x="440" y="186"/>
                </a:cubicBezTo>
                <a:cubicBezTo>
                  <a:pt x="412" y="229"/>
                  <a:pt x="378" y="289"/>
                  <a:pt x="329" y="307"/>
                </a:cubicBezTo>
                <a:cubicBezTo>
                  <a:pt x="306" y="378"/>
                  <a:pt x="340" y="293"/>
                  <a:pt x="292" y="353"/>
                </a:cubicBezTo>
                <a:cubicBezTo>
                  <a:pt x="286" y="361"/>
                  <a:pt x="287" y="372"/>
                  <a:pt x="283" y="381"/>
                </a:cubicBezTo>
                <a:cubicBezTo>
                  <a:pt x="264" y="419"/>
                  <a:pt x="263" y="402"/>
                  <a:pt x="236" y="437"/>
                </a:cubicBezTo>
                <a:cubicBezTo>
                  <a:pt x="178" y="512"/>
                  <a:pt x="225" y="474"/>
                  <a:pt x="171" y="511"/>
                </a:cubicBezTo>
                <a:cubicBezTo>
                  <a:pt x="149" y="579"/>
                  <a:pt x="98" y="640"/>
                  <a:pt x="69" y="706"/>
                </a:cubicBezTo>
                <a:cubicBezTo>
                  <a:pt x="57" y="733"/>
                  <a:pt x="49" y="762"/>
                  <a:pt x="41" y="790"/>
                </a:cubicBezTo>
                <a:cubicBezTo>
                  <a:pt x="34" y="815"/>
                  <a:pt x="22" y="864"/>
                  <a:pt x="22" y="864"/>
                </a:cubicBezTo>
                <a:cubicBezTo>
                  <a:pt x="33" y="1190"/>
                  <a:pt x="0" y="1074"/>
                  <a:pt x="50" y="1226"/>
                </a:cubicBezTo>
                <a:cubicBezTo>
                  <a:pt x="63" y="1266"/>
                  <a:pt x="74" y="1307"/>
                  <a:pt x="87" y="1347"/>
                </a:cubicBezTo>
                <a:cubicBezTo>
                  <a:pt x="94" y="1368"/>
                  <a:pt x="125" y="1403"/>
                  <a:pt x="125" y="1403"/>
                </a:cubicBezTo>
                <a:cubicBezTo>
                  <a:pt x="148" y="1474"/>
                  <a:pt x="114" y="1389"/>
                  <a:pt x="162" y="1449"/>
                </a:cubicBezTo>
                <a:cubicBezTo>
                  <a:pt x="168" y="1457"/>
                  <a:pt x="164" y="1470"/>
                  <a:pt x="171" y="1477"/>
                </a:cubicBezTo>
                <a:cubicBezTo>
                  <a:pt x="178" y="1484"/>
                  <a:pt x="190" y="1483"/>
                  <a:pt x="199" y="1487"/>
                </a:cubicBezTo>
                <a:cubicBezTo>
                  <a:pt x="238" y="1506"/>
                  <a:pt x="267" y="1519"/>
                  <a:pt x="310" y="1533"/>
                </a:cubicBezTo>
                <a:cubicBezTo>
                  <a:pt x="317" y="1535"/>
                  <a:pt x="360" y="1549"/>
                  <a:pt x="366" y="1552"/>
                </a:cubicBezTo>
                <a:cubicBezTo>
                  <a:pt x="386" y="1563"/>
                  <a:pt x="422" y="1589"/>
                  <a:pt x="422" y="1589"/>
                </a:cubicBezTo>
                <a:cubicBezTo>
                  <a:pt x="560" y="1583"/>
                  <a:pt x="619" y="1625"/>
                  <a:pt x="682" y="1533"/>
                </a:cubicBezTo>
                <a:cubicBezTo>
                  <a:pt x="701" y="1455"/>
                  <a:pt x="682" y="1376"/>
                  <a:pt x="756" y="1329"/>
                </a:cubicBezTo>
                <a:cubicBezTo>
                  <a:pt x="763" y="1309"/>
                  <a:pt x="781" y="1294"/>
                  <a:pt x="784" y="1273"/>
                </a:cubicBezTo>
                <a:cubicBezTo>
                  <a:pt x="786" y="1260"/>
                  <a:pt x="778" y="1248"/>
                  <a:pt x="775" y="1236"/>
                </a:cubicBezTo>
                <a:cubicBezTo>
                  <a:pt x="772" y="1227"/>
                  <a:pt x="759" y="1215"/>
                  <a:pt x="766" y="1208"/>
                </a:cubicBezTo>
                <a:cubicBezTo>
                  <a:pt x="773" y="1201"/>
                  <a:pt x="785" y="1214"/>
                  <a:pt x="794" y="1217"/>
                </a:cubicBezTo>
                <a:cubicBezTo>
                  <a:pt x="852" y="1258"/>
                  <a:pt x="870" y="1333"/>
                  <a:pt x="942" y="1356"/>
                </a:cubicBezTo>
                <a:cubicBezTo>
                  <a:pt x="1025" y="1329"/>
                  <a:pt x="979" y="1336"/>
                  <a:pt x="1082" y="1347"/>
                </a:cubicBezTo>
                <a:cubicBezTo>
                  <a:pt x="1122" y="1360"/>
                  <a:pt x="1153" y="1348"/>
                  <a:pt x="1193" y="1338"/>
                </a:cubicBezTo>
                <a:cubicBezTo>
                  <a:pt x="1233" y="1311"/>
                  <a:pt x="1278" y="1307"/>
                  <a:pt x="1323" y="1291"/>
                </a:cubicBezTo>
                <a:cubicBezTo>
                  <a:pt x="1329" y="1273"/>
                  <a:pt x="1336" y="1254"/>
                  <a:pt x="1342" y="1236"/>
                </a:cubicBezTo>
                <a:cubicBezTo>
                  <a:pt x="1348" y="1217"/>
                  <a:pt x="1360" y="1180"/>
                  <a:pt x="1360" y="1180"/>
                </a:cubicBezTo>
                <a:cubicBezTo>
                  <a:pt x="1368" y="1028"/>
                  <a:pt x="1419" y="824"/>
                  <a:pt x="1323" y="688"/>
                </a:cubicBezTo>
                <a:cubicBezTo>
                  <a:pt x="1317" y="669"/>
                  <a:pt x="1310" y="651"/>
                  <a:pt x="1304" y="632"/>
                </a:cubicBezTo>
                <a:cubicBezTo>
                  <a:pt x="1298" y="613"/>
                  <a:pt x="1286" y="576"/>
                  <a:pt x="1286" y="576"/>
                </a:cubicBezTo>
                <a:cubicBezTo>
                  <a:pt x="1289" y="477"/>
                  <a:pt x="1295" y="378"/>
                  <a:pt x="1295" y="279"/>
                </a:cubicBezTo>
                <a:cubicBezTo>
                  <a:pt x="1295" y="188"/>
                  <a:pt x="1309" y="202"/>
                  <a:pt x="1258" y="186"/>
                </a:cubicBezTo>
                <a:cubicBezTo>
                  <a:pt x="1246" y="167"/>
                  <a:pt x="1240" y="142"/>
                  <a:pt x="1221" y="130"/>
                </a:cubicBezTo>
                <a:cubicBezTo>
                  <a:pt x="1170" y="97"/>
                  <a:pt x="1118" y="94"/>
                  <a:pt x="1063" y="74"/>
                </a:cubicBezTo>
                <a:cubicBezTo>
                  <a:pt x="1046" y="57"/>
                  <a:pt x="1035" y="34"/>
                  <a:pt x="1016" y="19"/>
                </a:cubicBezTo>
                <a:cubicBezTo>
                  <a:pt x="1012" y="16"/>
                  <a:pt x="965" y="1"/>
                  <a:pt x="961" y="0"/>
                </a:cubicBezTo>
                <a:cubicBezTo>
                  <a:pt x="825" y="44"/>
                  <a:pt x="843" y="29"/>
                  <a:pt x="636" y="37"/>
                </a:cubicBezTo>
                <a:cubicBezTo>
                  <a:pt x="597" y="63"/>
                  <a:pt x="554" y="85"/>
                  <a:pt x="533" y="130"/>
                </a:cubicBezTo>
                <a:cubicBezTo>
                  <a:pt x="531" y="134"/>
                  <a:pt x="540" y="124"/>
                  <a:pt x="543" y="121"/>
                </a:cubicBezTo>
                <a:close/>
              </a:path>
            </a:pathLst>
          </a:custGeom>
          <a:noFill/>
          <a:ln w="38100" cmpd="sng">
            <a:solidFill>
              <a:srgbClr val="FF0000"/>
            </a:solidFill>
            <a:round/>
            <a:headEnd/>
            <a:tailEnd/>
          </a:ln>
        </p:spPr>
        <p:txBody>
          <a:bodyPr/>
          <a:lstStyle/>
          <a:p>
            <a:endParaRPr lang="cs-CZ"/>
          </a:p>
        </p:txBody>
      </p:sp>
      <p:sp>
        <p:nvSpPr>
          <p:cNvPr id="186381" name="Freeform 15"/>
          <p:cNvSpPr>
            <a:spLocks/>
          </p:cNvSpPr>
          <p:nvPr/>
        </p:nvSpPr>
        <p:spPr bwMode="auto">
          <a:xfrm>
            <a:off x="1152525" y="2116138"/>
            <a:ext cx="896938" cy="1341437"/>
          </a:xfrm>
          <a:custGeom>
            <a:avLst/>
            <a:gdLst>
              <a:gd name="T0" fmla="*/ 2147483647 w 565"/>
              <a:gd name="T1" fmla="*/ 2147483647 h 845"/>
              <a:gd name="T2" fmla="*/ 2147483647 w 565"/>
              <a:gd name="T3" fmla="*/ 2147483647 h 845"/>
              <a:gd name="T4" fmla="*/ 2147483647 w 565"/>
              <a:gd name="T5" fmla="*/ 2147483647 h 845"/>
              <a:gd name="T6" fmla="*/ 2147483647 w 565"/>
              <a:gd name="T7" fmla="*/ 2147483647 h 845"/>
              <a:gd name="T8" fmla="*/ 2147483647 w 565"/>
              <a:gd name="T9" fmla="*/ 2147483647 h 845"/>
              <a:gd name="T10" fmla="*/ 2147483647 w 565"/>
              <a:gd name="T11" fmla="*/ 2147483647 h 845"/>
              <a:gd name="T12" fmla="*/ 2147483647 w 565"/>
              <a:gd name="T13" fmla="*/ 0 h 845"/>
              <a:gd name="T14" fmla="*/ 2147483647 w 565"/>
              <a:gd name="T15" fmla="*/ 2147483647 h 845"/>
              <a:gd name="T16" fmla="*/ 2147483647 w 565"/>
              <a:gd name="T17" fmla="*/ 2147483647 h 845"/>
              <a:gd name="T18" fmla="*/ 2147483647 w 565"/>
              <a:gd name="T19" fmla="*/ 2147483647 h 845"/>
              <a:gd name="T20" fmla="*/ 2147483647 w 565"/>
              <a:gd name="T21" fmla="*/ 2147483647 h 845"/>
              <a:gd name="T22" fmla="*/ 2147483647 w 565"/>
              <a:gd name="T23" fmla="*/ 2147483647 h 845"/>
              <a:gd name="T24" fmla="*/ 2147483647 w 565"/>
              <a:gd name="T25" fmla="*/ 2147483647 h 845"/>
              <a:gd name="T26" fmla="*/ 2147483647 w 565"/>
              <a:gd name="T27" fmla="*/ 2147483647 h 845"/>
              <a:gd name="T28" fmla="*/ 2147483647 w 565"/>
              <a:gd name="T29" fmla="*/ 2147483647 h 845"/>
              <a:gd name="T30" fmla="*/ 2147483647 w 565"/>
              <a:gd name="T31" fmla="*/ 2147483647 h 845"/>
              <a:gd name="T32" fmla="*/ 2147483647 w 565"/>
              <a:gd name="T33" fmla="*/ 2147483647 h 845"/>
              <a:gd name="T34" fmla="*/ 2147483647 w 565"/>
              <a:gd name="T35" fmla="*/ 2147483647 h 845"/>
              <a:gd name="T36" fmla="*/ 2147483647 w 565"/>
              <a:gd name="T37" fmla="*/ 2147483647 h 845"/>
              <a:gd name="T38" fmla="*/ 2147483647 w 565"/>
              <a:gd name="T39" fmla="*/ 2147483647 h 845"/>
              <a:gd name="T40" fmla="*/ 2147483647 w 565"/>
              <a:gd name="T41" fmla="*/ 2147483647 h 845"/>
              <a:gd name="T42" fmla="*/ 2147483647 w 565"/>
              <a:gd name="T43" fmla="*/ 2147483647 h 845"/>
              <a:gd name="T44" fmla="*/ 2147483647 w 565"/>
              <a:gd name="T45" fmla="*/ 2147483647 h 845"/>
              <a:gd name="T46" fmla="*/ 2147483647 w 565"/>
              <a:gd name="T47" fmla="*/ 2147483647 h 845"/>
              <a:gd name="T48" fmla="*/ 2147483647 w 565"/>
              <a:gd name="T49" fmla="*/ 2147483647 h 845"/>
              <a:gd name="T50" fmla="*/ 2147483647 w 565"/>
              <a:gd name="T51" fmla="*/ 2147483647 h 845"/>
              <a:gd name="T52" fmla="*/ 2147483647 w 565"/>
              <a:gd name="T53" fmla="*/ 2147483647 h 845"/>
              <a:gd name="T54" fmla="*/ 2147483647 w 565"/>
              <a:gd name="T55" fmla="*/ 2147483647 h 845"/>
              <a:gd name="T56" fmla="*/ 2147483647 w 565"/>
              <a:gd name="T57" fmla="*/ 2147483647 h 845"/>
              <a:gd name="T58" fmla="*/ 2147483647 w 565"/>
              <a:gd name="T59" fmla="*/ 2147483647 h 845"/>
              <a:gd name="T60" fmla="*/ 2147483647 w 565"/>
              <a:gd name="T61" fmla="*/ 2147483647 h 845"/>
              <a:gd name="T62" fmla="*/ 2147483647 w 565"/>
              <a:gd name="T63" fmla="*/ 2147483647 h 84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65"/>
              <a:gd name="T97" fmla="*/ 0 h 845"/>
              <a:gd name="T98" fmla="*/ 565 w 565"/>
              <a:gd name="T99" fmla="*/ 845 h 84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65" h="845">
                <a:moveTo>
                  <a:pt x="249" y="353"/>
                </a:moveTo>
                <a:cubicBezTo>
                  <a:pt x="227" y="350"/>
                  <a:pt x="199" y="359"/>
                  <a:pt x="184" y="344"/>
                </a:cubicBezTo>
                <a:cubicBezTo>
                  <a:pt x="162" y="322"/>
                  <a:pt x="176" y="281"/>
                  <a:pt x="166" y="251"/>
                </a:cubicBezTo>
                <a:cubicBezTo>
                  <a:pt x="211" y="181"/>
                  <a:pt x="150" y="262"/>
                  <a:pt x="222" y="214"/>
                </a:cubicBezTo>
                <a:cubicBezTo>
                  <a:pt x="231" y="208"/>
                  <a:pt x="233" y="195"/>
                  <a:pt x="240" y="186"/>
                </a:cubicBezTo>
                <a:cubicBezTo>
                  <a:pt x="261" y="160"/>
                  <a:pt x="269" y="157"/>
                  <a:pt x="296" y="139"/>
                </a:cubicBezTo>
                <a:cubicBezTo>
                  <a:pt x="302" y="130"/>
                  <a:pt x="306" y="118"/>
                  <a:pt x="315" y="111"/>
                </a:cubicBezTo>
                <a:cubicBezTo>
                  <a:pt x="322" y="105"/>
                  <a:pt x="335" y="109"/>
                  <a:pt x="342" y="102"/>
                </a:cubicBezTo>
                <a:cubicBezTo>
                  <a:pt x="349" y="95"/>
                  <a:pt x="362" y="76"/>
                  <a:pt x="352" y="74"/>
                </a:cubicBezTo>
                <a:cubicBezTo>
                  <a:pt x="309" y="66"/>
                  <a:pt x="242" y="129"/>
                  <a:pt x="212" y="149"/>
                </a:cubicBezTo>
                <a:cubicBezTo>
                  <a:pt x="203" y="155"/>
                  <a:pt x="193" y="161"/>
                  <a:pt x="184" y="167"/>
                </a:cubicBezTo>
                <a:lnTo>
                  <a:pt x="157" y="186"/>
                </a:lnTo>
                <a:cubicBezTo>
                  <a:pt x="157" y="186"/>
                  <a:pt x="184" y="167"/>
                  <a:pt x="184" y="167"/>
                </a:cubicBezTo>
                <a:cubicBezTo>
                  <a:pt x="200" y="107"/>
                  <a:pt x="190" y="52"/>
                  <a:pt x="157" y="0"/>
                </a:cubicBezTo>
                <a:cubicBezTo>
                  <a:pt x="154" y="26"/>
                  <a:pt x="143" y="152"/>
                  <a:pt x="119" y="176"/>
                </a:cubicBezTo>
                <a:cubicBezTo>
                  <a:pt x="84" y="211"/>
                  <a:pt x="47" y="216"/>
                  <a:pt x="8" y="241"/>
                </a:cubicBezTo>
                <a:cubicBezTo>
                  <a:pt x="41" y="264"/>
                  <a:pt x="53" y="272"/>
                  <a:pt x="92" y="260"/>
                </a:cubicBezTo>
                <a:cubicBezTo>
                  <a:pt x="98" y="269"/>
                  <a:pt x="116" y="278"/>
                  <a:pt x="110" y="288"/>
                </a:cubicBezTo>
                <a:cubicBezTo>
                  <a:pt x="95" y="314"/>
                  <a:pt x="55" y="325"/>
                  <a:pt x="27" y="334"/>
                </a:cubicBezTo>
                <a:cubicBezTo>
                  <a:pt x="21" y="343"/>
                  <a:pt x="10" y="351"/>
                  <a:pt x="8" y="362"/>
                </a:cubicBezTo>
                <a:cubicBezTo>
                  <a:pt x="0" y="409"/>
                  <a:pt x="92" y="406"/>
                  <a:pt x="110" y="409"/>
                </a:cubicBezTo>
                <a:cubicBezTo>
                  <a:pt x="99" y="467"/>
                  <a:pt x="72" y="488"/>
                  <a:pt x="54" y="539"/>
                </a:cubicBezTo>
                <a:cubicBezTo>
                  <a:pt x="55" y="544"/>
                  <a:pt x="60" y="612"/>
                  <a:pt x="92" y="567"/>
                </a:cubicBezTo>
                <a:cubicBezTo>
                  <a:pt x="103" y="551"/>
                  <a:pt x="104" y="530"/>
                  <a:pt x="110" y="511"/>
                </a:cubicBezTo>
                <a:cubicBezTo>
                  <a:pt x="113" y="502"/>
                  <a:pt x="119" y="483"/>
                  <a:pt x="119" y="483"/>
                </a:cubicBezTo>
                <a:cubicBezTo>
                  <a:pt x="132" y="486"/>
                  <a:pt x="151" y="480"/>
                  <a:pt x="157" y="492"/>
                </a:cubicBezTo>
                <a:cubicBezTo>
                  <a:pt x="162" y="502"/>
                  <a:pt x="141" y="509"/>
                  <a:pt x="138" y="520"/>
                </a:cubicBezTo>
                <a:cubicBezTo>
                  <a:pt x="132" y="541"/>
                  <a:pt x="135" y="564"/>
                  <a:pt x="129" y="585"/>
                </a:cubicBezTo>
                <a:cubicBezTo>
                  <a:pt x="125" y="598"/>
                  <a:pt x="115" y="609"/>
                  <a:pt x="110" y="622"/>
                </a:cubicBezTo>
                <a:cubicBezTo>
                  <a:pt x="103" y="640"/>
                  <a:pt x="92" y="678"/>
                  <a:pt x="92" y="678"/>
                </a:cubicBezTo>
                <a:cubicBezTo>
                  <a:pt x="95" y="687"/>
                  <a:pt x="92" y="702"/>
                  <a:pt x="101" y="706"/>
                </a:cubicBezTo>
                <a:cubicBezTo>
                  <a:pt x="113" y="712"/>
                  <a:pt x="152" y="681"/>
                  <a:pt x="157" y="678"/>
                </a:cubicBezTo>
                <a:cubicBezTo>
                  <a:pt x="176" y="639"/>
                  <a:pt x="190" y="598"/>
                  <a:pt x="203" y="557"/>
                </a:cubicBezTo>
                <a:cubicBezTo>
                  <a:pt x="211" y="628"/>
                  <a:pt x="216" y="693"/>
                  <a:pt x="194" y="762"/>
                </a:cubicBezTo>
                <a:cubicBezTo>
                  <a:pt x="197" y="787"/>
                  <a:pt x="191" y="814"/>
                  <a:pt x="203" y="836"/>
                </a:cubicBezTo>
                <a:cubicBezTo>
                  <a:pt x="208" y="845"/>
                  <a:pt x="223" y="833"/>
                  <a:pt x="231" y="827"/>
                </a:cubicBezTo>
                <a:cubicBezTo>
                  <a:pt x="245" y="816"/>
                  <a:pt x="254" y="787"/>
                  <a:pt x="259" y="771"/>
                </a:cubicBezTo>
                <a:cubicBezTo>
                  <a:pt x="265" y="752"/>
                  <a:pt x="277" y="715"/>
                  <a:pt x="277" y="715"/>
                </a:cubicBezTo>
                <a:cubicBezTo>
                  <a:pt x="274" y="681"/>
                  <a:pt x="268" y="647"/>
                  <a:pt x="268" y="613"/>
                </a:cubicBezTo>
                <a:cubicBezTo>
                  <a:pt x="268" y="588"/>
                  <a:pt x="272" y="515"/>
                  <a:pt x="277" y="539"/>
                </a:cubicBezTo>
                <a:cubicBezTo>
                  <a:pt x="298" y="633"/>
                  <a:pt x="263" y="720"/>
                  <a:pt x="333" y="790"/>
                </a:cubicBezTo>
                <a:cubicBezTo>
                  <a:pt x="345" y="727"/>
                  <a:pt x="357" y="710"/>
                  <a:pt x="342" y="641"/>
                </a:cubicBezTo>
                <a:cubicBezTo>
                  <a:pt x="336" y="612"/>
                  <a:pt x="324" y="585"/>
                  <a:pt x="315" y="557"/>
                </a:cubicBezTo>
                <a:cubicBezTo>
                  <a:pt x="312" y="548"/>
                  <a:pt x="298" y="522"/>
                  <a:pt x="305" y="529"/>
                </a:cubicBezTo>
                <a:cubicBezTo>
                  <a:pt x="314" y="538"/>
                  <a:pt x="324" y="548"/>
                  <a:pt x="333" y="557"/>
                </a:cubicBezTo>
                <a:cubicBezTo>
                  <a:pt x="356" y="624"/>
                  <a:pt x="336" y="602"/>
                  <a:pt x="380" y="632"/>
                </a:cubicBezTo>
                <a:cubicBezTo>
                  <a:pt x="397" y="580"/>
                  <a:pt x="345" y="479"/>
                  <a:pt x="417" y="464"/>
                </a:cubicBezTo>
                <a:cubicBezTo>
                  <a:pt x="438" y="460"/>
                  <a:pt x="460" y="458"/>
                  <a:pt x="482" y="455"/>
                </a:cubicBezTo>
                <a:cubicBezTo>
                  <a:pt x="560" y="377"/>
                  <a:pt x="524" y="374"/>
                  <a:pt x="537" y="223"/>
                </a:cubicBezTo>
                <a:cubicBezTo>
                  <a:pt x="538" y="207"/>
                  <a:pt x="543" y="192"/>
                  <a:pt x="547" y="176"/>
                </a:cubicBezTo>
                <a:cubicBezTo>
                  <a:pt x="550" y="164"/>
                  <a:pt x="565" y="148"/>
                  <a:pt x="556" y="139"/>
                </a:cubicBezTo>
                <a:cubicBezTo>
                  <a:pt x="548" y="131"/>
                  <a:pt x="537" y="152"/>
                  <a:pt x="528" y="158"/>
                </a:cubicBezTo>
                <a:cubicBezTo>
                  <a:pt x="508" y="239"/>
                  <a:pt x="495" y="334"/>
                  <a:pt x="407" y="362"/>
                </a:cubicBezTo>
                <a:cubicBezTo>
                  <a:pt x="432" y="326"/>
                  <a:pt x="440" y="283"/>
                  <a:pt x="454" y="241"/>
                </a:cubicBezTo>
                <a:cubicBezTo>
                  <a:pt x="451" y="213"/>
                  <a:pt x="458" y="183"/>
                  <a:pt x="445" y="158"/>
                </a:cubicBezTo>
                <a:cubicBezTo>
                  <a:pt x="440" y="148"/>
                  <a:pt x="430" y="176"/>
                  <a:pt x="426" y="186"/>
                </a:cubicBezTo>
                <a:cubicBezTo>
                  <a:pt x="390" y="270"/>
                  <a:pt x="446" y="180"/>
                  <a:pt x="398" y="251"/>
                </a:cubicBezTo>
                <a:cubicBezTo>
                  <a:pt x="382" y="300"/>
                  <a:pt x="394" y="271"/>
                  <a:pt x="352" y="334"/>
                </a:cubicBezTo>
                <a:cubicBezTo>
                  <a:pt x="346" y="343"/>
                  <a:pt x="333" y="362"/>
                  <a:pt x="333" y="362"/>
                </a:cubicBezTo>
                <a:cubicBezTo>
                  <a:pt x="330" y="353"/>
                  <a:pt x="323" y="344"/>
                  <a:pt x="324" y="334"/>
                </a:cubicBezTo>
                <a:cubicBezTo>
                  <a:pt x="326" y="309"/>
                  <a:pt x="342" y="260"/>
                  <a:pt x="342" y="260"/>
                </a:cubicBezTo>
                <a:cubicBezTo>
                  <a:pt x="339" y="251"/>
                  <a:pt x="342" y="236"/>
                  <a:pt x="333" y="232"/>
                </a:cubicBezTo>
                <a:cubicBezTo>
                  <a:pt x="310" y="220"/>
                  <a:pt x="293" y="260"/>
                  <a:pt x="287" y="269"/>
                </a:cubicBezTo>
                <a:cubicBezTo>
                  <a:pt x="285" y="275"/>
                  <a:pt x="272" y="325"/>
                  <a:pt x="268" y="334"/>
                </a:cubicBezTo>
                <a:cubicBezTo>
                  <a:pt x="247" y="375"/>
                  <a:pt x="249" y="370"/>
                  <a:pt x="249" y="353"/>
                </a:cubicBezTo>
                <a:close/>
              </a:path>
            </a:pathLst>
          </a:custGeom>
          <a:noFill/>
          <a:ln w="38100" cmpd="sng">
            <a:solidFill>
              <a:srgbClr val="FF0000"/>
            </a:solidFill>
            <a:round/>
            <a:headEnd/>
            <a:tailEnd/>
          </a:ln>
        </p:spPr>
        <p:txBody>
          <a:bodyPr/>
          <a:lstStyle/>
          <a:p>
            <a:endParaRPr lang="cs-CZ"/>
          </a:p>
        </p:txBody>
      </p:sp>
      <p:sp>
        <p:nvSpPr>
          <p:cNvPr id="186382" name="Freeform 16"/>
          <p:cNvSpPr>
            <a:spLocks/>
          </p:cNvSpPr>
          <p:nvPr/>
        </p:nvSpPr>
        <p:spPr bwMode="auto">
          <a:xfrm>
            <a:off x="1257300" y="4829175"/>
            <a:ext cx="66675" cy="339725"/>
          </a:xfrm>
          <a:custGeom>
            <a:avLst/>
            <a:gdLst>
              <a:gd name="T0" fmla="*/ 2147483647 w 42"/>
              <a:gd name="T1" fmla="*/ 0 h 214"/>
              <a:gd name="T2" fmla="*/ 2147483647 w 42"/>
              <a:gd name="T3" fmla="*/ 2147483647 h 214"/>
              <a:gd name="T4" fmla="*/ 2147483647 w 42"/>
              <a:gd name="T5" fmla="*/ 0 h 214"/>
              <a:gd name="T6" fmla="*/ 0 60000 65536"/>
              <a:gd name="T7" fmla="*/ 0 60000 65536"/>
              <a:gd name="T8" fmla="*/ 0 60000 65536"/>
              <a:gd name="T9" fmla="*/ 0 w 42"/>
              <a:gd name="T10" fmla="*/ 0 h 214"/>
              <a:gd name="T11" fmla="*/ 42 w 42"/>
              <a:gd name="T12" fmla="*/ 214 h 214"/>
            </a:gdLst>
            <a:ahLst/>
            <a:cxnLst>
              <a:cxn ang="T6">
                <a:pos x="T0" y="T1"/>
              </a:cxn>
              <a:cxn ang="T7">
                <a:pos x="T2" y="T3"/>
              </a:cxn>
              <a:cxn ang="T8">
                <a:pos x="T4" y="T5"/>
              </a:cxn>
            </a:cxnLst>
            <a:rect l="T9" t="T10" r="T11" b="T12"/>
            <a:pathLst>
              <a:path w="42" h="214">
                <a:moveTo>
                  <a:pt x="26" y="0"/>
                </a:moveTo>
                <a:cubicBezTo>
                  <a:pt x="0" y="73"/>
                  <a:pt x="10" y="137"/>
                  <a:pt x="16" y="214"/>
                </a:cubicBezTo>
                <a:cubicBezTo>
                  <a:pt x="42" y="140"/>
                  <a:pt x="26" y="75"/>
                  <a:pt x="26" y="0"/>
                </a:cubicBezTo>
                <a:close/>
              </a:path>
            </a:pathLst>
          </a:custGeom>
          <a:noFill/>
          <a:ln w="38100" cmpd="sng">
            <a:solidFill>
              <a:srgbClr val="FF0000"/>
            </a:solidFill>
            <a:round/>
            <a:headEnd/>
            <a:tailEnd/>
          </a:ln>
        </p:spPr>
        <p:txBody>
          <a:bodyPr/>
          <a:lstStyle/>
          <a:p>
            <a:endParaRPr lang="cs-CZ"/>
          </a:p>
        </p:txBody>
      </p:sp>
      <p:sp>
        <p:nvSpPr>
          <p:cNvPr id="186383" name="Freeform 17"/>
          <p:cNvSpPr>
            <a:spLocks/>
          </p:cNvSpPr>
          <p:nvPr/>
        </p:nvSpPr>
        <p:spPr bwMode="auto">
          <a:xfrm>
            <a:off x="1314450" y="4860925"/>
            <a:ext cx="98425" cy="338138"/>
          </a:xfrm>
          <a:custGeom>
            <a:avLst/>
            <a:gdLst>
              <a:gd name="T0" fmla="*/ 2147483647 w 62"/>
              <a:gd name="T1" fmla="*/ 2147483647 h 213"/>
              <a:gd name="T2" fmla="*/ 2147483647 w 62"/>
              <a:gd name="T3" fmla="*/ 2147483647 h 213"/>
              <a:gd name="T4" fmla="*/ 2147483647 w 62"/>
              <a:gd name="T5" fmla="*/ 2147483647 h 213"/>
              <a:gd name="T6" fmla="*/ 2147483647 w 62"/>
              <a:gd name="T7" fmla="*/ 2147483647 h 213"/>
              <a:gd name="T8" fmla="*/ 0 60000 65536"/>
              <a:gd name="T9" fmla="*/ 0 60000 65536"/>
              <a:gd name="T10" fmla="*/ 0 60000 65536"/>
              <a:gd name="T11" fmla="*/ 0 60000 65536"/>
              <a:gd name="T12" fmla="*/ 0 w 62"/>
              <a:gd name="T13" fmla="*/ 0 h 213"/>
              <a:gd name="T14" fmla="*/ 62 w 62"/>
              <a:gd name="T15" fmla="*/ 213 h 213"/>
            </a:gdLst>
            <a:ahLst/>
            <a:cxnLst>
              <a:cxn ang="T8">
                <a:pos x="T0" y="T1"/>
              </a:cxn>
              <a:cxn ang="T9">
                <a:pos x="T2" y="T3"/>
              </a:cxn>
              <a:cxn ang="T10">
                <a:pos x="T4" y="T5"/>
              </a:cxn>
              <a:cxn ang="T11">
                <a:pos x="T6" y="T7"/>
              </a:cxn>
            </a:cxnLst>
            <a:rect l="T12" t="T13" r="T14" b="T15"/>
            <a:pathLst>
              <a:path w="62" h="213">
                <a:moveTo>
                  <a:pt x="27" y="17"/>
                </a:moveTo>
                <a:cubicBezTo>
                  <a:pt x="0" y="92"/>
                  <a:pt x="10" y="119"/>
                  <a:pt x="17" y="213"/>
                </a:cubicBezTo>
                <a:cubicBezTo>
                  <a:pt x="48" y="168"/>
                  <a:pt x="41" y="116"/>
                  <a:pt x="55" y="64"/>
                </a:cubicBezTo>
                <a:cubicBezTo>
                  <a:pt x="44" y="1"/>
                  <a:pt x="62" y="0"/>
                  <a:pt x="27" y="17"/>
                </a:cubicBezTo>
                <a:close/>
              </a:path>
            </a:pathLst>
          </a:custGeom>
          <a:noFill/>
          <a:ln w="38100" cmpd="sng">
            <a:solidFill>
              <a:srgbClr val="FF0000"/>
            </a:solidFill>
            <a:round/>
            <a:headEnd/>
            <a:tailEnd/>
          </a:ln>
        </p:spPr>
        <p:txBody>
          <a:bodyPr/>
          <a:lstStyle/>
          <a:p>
            <a:endParaRPr lang="cs-CZ"/>
          </a:p>
        </p:txBody>
      </p:sp>
      <p:sp>
        <p:nvSpPr>
          <p:cNvPr id="186384" name="Freeform 18"/>
          <p:cNvSpPr>
            <a:spLocks/>
          </p:cNvSpPr>
          <p:nvPr/>
        </p:nvSpPr>
        <p:spPr bwMode="auto">
          <a:xfrm>
            <a:off x="1365250" y="4873625"/>
            <a:ext cx="141288" cy="452438"/>
          </a:xfrm>
          <a:custGeom>
            <a:avLst/>
            <a:gdLst>
              <a:gd name="T0" fmla="*/ 2147483647 w 89"/>
              <a:gd name="T1" fmla="*/ 0 h 285"/>
              <a:gd name="T2" fmla="*/ 2147483647 w 89"/>
              <a:gd name="T3" fmla="*/ 2147483647 h 285"/>
              <a:gd name="T4" fmla="*/ 2147483647 w 89"/>
              <a:gd name="T5" fmla="*/ 2147483647 h 285"/>
              <a:gd name="T6" fmla="*/ 2147483647 w 89"/>
              <a:gd name="T7" fmla="*/ 2147483647 h 285"/>
              <a:gd name="T8" fmla="*/ 2147483647 w 89"/>
              <a:gd name="T9" fmla="*/ 2147483647 h 285"/>
              <a:gd name="T10" fmla="*/ 2147483647 w 89"/>
              <a:gd name="T11" fmla="*/ 2147483647 h 285"/>
              <a:gd name="T12" fmla="*/ 2147483647 w 89"/>
              <a:gd name="T13" fmla="*/ 0 h 285"/>
              <a:gd name="T14" fmla="*/ 0 60000 65536"/>
              <a:gd name="T15" fmla="*/ 0 60000 65536"/>
              <a:gd name="T16" fmla="*/ 0 60000 65536"/>
              <a:gd name="T17" fmla="*/ 0 60000 65536"/>
              <a:gd name="T18" fmla="*/ 0 60000 65536"/>
              <a:gd name="T19" fmla="*/ 0 60000 65536"/>
              <a:gd name="T20" fmla="*/ 0 60000 65536"/>
              <a:gd name="T21" fmla="*/ 0 w 89"/>
              <a:gd name="T22" fmla="*/ 0 h 285"/>
              <a:gd name="T23" fmla="*/ 89 w 89"/>
              <a:gd name="T24" fmla="*/ 285 h 2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9" h="285">
                <a:moveTo>
                  <a:pt x="50" y="0"/>
                </a:moveTo>
                <a:cubicBezTo>
                  <a:pt x="40" y="81"/>
                  <a:pt x="19" y="153"/>
                  <a:pt x="4" y="232"/>
                </a:cubicBezTo>
                <a:cubicBezTo>
                  <a:pt x="7" y="248"/>
                  <a:pt x="0" y="270"/>
                  <a:pt x="13" y="279"/>
                </a:cubicBezTo>
                <a:cubicBezTo>
                  <a:pt x="22" y="285"/>
                  <a:pt x="27" y="261"/>
                  <a:pt x="32" y="251"/>
                </a:cubicBezTo>
                <a:cubicBezTo>
                  <a:pt x="40" y="233"/>
                  <a:pt x="44" y="214"/>
                  <a:pt x="50" y="195"/>
                </a:cubicBezTo>
                <a:cubicBezTo>
                  <a:pt x="53" y="186"/>
                  <a:pt x="60" y="167"/>
                  <a:pt x="60" y="167"/>
                </a:cubicBezTo>
                <a:cubicBezTo>
                  <a:pt x="70" y="23"/>
                  <a:pt x="89" y="76"/>
                  <a:pt x="50" y="0"/>
                </a:cubicBezTo>
                <a:close/>
              </a:path>
            </a:pathLst>
          </a:custGeom>
          <a:noFill/>
          <a:ln w="38100" cmpd="sng">
            <a:solidFill>
              <a:srgbClr val="FF0000"/>
            </a:solidFill>
            <a:round/>
            <a:headEnd/>
            <a:tailEnd/>
          </a:ln>
        </p:spPr>
        <p:txBody>
          <a:bodyPr/>
          <a:lstStyle/>
          <a:p>
            <a:endParaRPr lang="cs-CZ"/>
          </a:p>
        </p:txBody>
      </p:sp>
      <p:sp>
        <p:nvSpPr>
          <p:cNvPr id="186385" name="Freeform 19"/>
          <p:cNvSpPr>
            <a:spLocks/>
          </p:cNvSpPr>
          <p:nvPr/>
        </p:nvSpPr>
        <p:spPr bwMode="auto">
          <a:xfrm>
            <a:off x="1135063" y="4132263"/>
            <a:ext cx="266700" cy="88900"/>
          </a:xfrm>
          <a:custGeom>
            <a:avLst/>
            <a:gdLst>
              <a:gd name="T0" fmla="*/ 0 w 168"/>
              <a:gd name="T1" fmla="*/ 2147483647 h 56"/>
              <a:gd name="T2" fmla="*/ 2147483647 w 168"/>
              <a:gd name="T3" fmla="*/ 2147483647 h 56"/>
              <a:gd name="T4" fmla="*/ 2147483647 w 168"/>
              <a:gd name="T5" fmla="*/ 2147483647 h 56"/>
              <a:gd name="T6" fmla="*/ 2147483647 w 168"/>
              <a:gd name="T7" fmla="*/ 2147483647 h 56"/>
              <a:gd name="T8" fmla="*/ 0 w 168"/>
              <a:gd name="T9" fmla="*/ 2147483647 h 56"/>
              <a:gd name="T10" fmla="*/ 0 60000 65536"/>
              <a:gd name="T11" fmla="*/ 0 60000 65536"/>
              <a:gd name="T12" fmla="*/ 0 60000 65536"/>
              <a:gd name="T13" fmla="*/ 0 60000 65536"/>
              <a:gd name="T14" fmla="*/ 0 60000 65536"/>
              <a:gd name="T15" fmla="*/ 0 w 168"/>
              <a:gd name="T16" fmla="*/ 0 h 56"/>
              <a:gd name="T17" fmla="*/ 168 w 168"/>
              <a:gd name="T18" fmla="*/ 56 h 56"/>
            </a:gdLst>
            <a:ahLst/>
            <a:cxnLst>
              <a:cxn ang="T10">
                <a:pos x="T0" y="T1"/>
              </a:cxn>
              <a:cxn ang="T11">
                <a:pos x="T2" y="T3"/>
              </a:cxn>
              <a:cxn ang="T12">
                <a:pos x="T4" y="T5"/>
              </a:cxn>
              <a:cxn ang="T13">
                <a:pos x="T6" y="T7"/>
              </a:cxn>
              <a:cxn ang="T14">
                <a:pos x="T8" y="T9"/>
              </a:cxn>
            </a:cxnLst>
            <a:rect l="T15" t="T16" r="T17" b="T18"/>
            <a:pathLst>
              <a:path w="168" h="56">
                <a:moveTo>
                  <a:pt x="0" y="31"/>
                </a:moveTo>
                <a:cubicBezTo>
                  <a:pt x="73" y="54"/>
                  <a:pt x="39" y="56"/>
                  <a:pt x="112" y="31"/>
                </a:cubicBezTo>
                <a:cubicBezTo>
                  <a:pt x="131" y="25"/>
                  <a:pt x="168" y="12"/>
                  <a:pt x="168" y="12"/>
                </a:cubicBezTo>
                <a:cubicBezTo>
                  <a:pt x="130" y="0"/>
                  <a:pt x="102" y="8"/>
                  <a:pt x="65" y="21"/>
                </a:cubicBezTo>
                <a:cubicBezTo>
                  <a:pt x="43" y="28"/>
                  <a:pt x="19" y="48"/>
                  <a:pt x="0" y="31"/>
                </a:cubicBezTo>
                <a:close/>
              </a:path>
            </a:pathLst>
          </a:custGeom>
          <a:noFill/>
          <a:ln w="38100" cmpd="sng">
            <a:solidFill>
              <a:srgbClr val="FF0000"/>
            </a:solidFill>
            <a:round/>
            <a:headEnd/>
            <a:tailEnd/>
          </a:ln>
        </p:spPr>
        <p:txBody>
          <a:bodyPr/>
          <a:lstStyle/>
          <a:p>
            <a:endParaRPr lang="cs-CZ"/>
          </a:p>
        </p:txBody>
      </p:sp>
      <p:sp>
        <p:nvSpPr>
          <p:cNvPr id="186386" name="Freeform 20"/>
          <p:cNvSpPr>
            <a:spLocks/>
          </p:cNvSpPr>
          <p:nvPr/>
        </p:nvSpPr>
        <p:spPr bwMode="auto">
          <a:xfrm>
            <a:off x="1068388" y="4254500"/>
            <a:ext cx="293687" cy="66675"/>
          </a:xfrm>
          <a:custGeom>
            <a:avLst/>
            <a:gdLst>
              <a:gd name="T0" fmla="*/ 2147483647 w 185"/>
              <a:gd name="T1" fmla="*/ 0 h 42"/>
              <a:gd name="T2" fmla="*/ 2147483647 w 185"/>
              <a:gd name="T3" fmla="*/ 2147483647 h 42"/>
              <a:gd name="T4" fmla="*/ 2147483647 w 185"/>
              <a:gd name="T5" fmla="*/ 2147483647 h 42"/>
              <a:gd name="T6" fmla="*/ 2147483647 w 185"/>
              <a:gd name="T7" fmla="*/ 2147483647 h 42"/>
              <a:gd name="T8" fmla="*/ 2147483647 w 185"/>
              <a:gd name="T9" fmla="*/ 2147483647 h 42"/>
              <a:gd name="T10" fmla="*/ 2147483647 w 185"/>
              <a:gd name="T11" fmla="*/ 0 h 42"/>
              <a:gd name="T12" fmla="*/ 0 60000 65536"/>
              <a:gd name="T13" fmla="*/ 0 60000 65536"/>
              <a:gd name="T14" fmla="*/ 0 60000 65536"/>
              <a:gd name="T15" fmla="*/ 0 60000 65536"/>
              <a:gd name="T16" fmla="*/ 0 60000 65536"/>
              <a:gd name="T17" fmla="*/ 0 60000 65536"/>
              <a:gd name="T18" fmla="*/ 0 w 185"/>
              <a:gd name="T19" fmla="*/ 0 h 42"/>
              <a:gd name="T20" fmla="*/ 185 w 185"/>
              <a:gd name="T21" fmla="*/ 42 h 42"/>
            </a:gdLst>
            <a:ahLst/>
            <a:cxnLst>
              <a:cxn ang="T12">
                <a:pos x="T0" y="T1"/>
              </a:cxn>
              <a:cxn ang="T13">
                <a:pos x="T2" y="T3"/>
              </a:cxn>
              <a:cxn ang="T14">
                <a:pos x="T4" y="T5"/>
              </a:cxn>
              <a:cxn ang="T15">
                <a:pos x="T6" y="T7"/>
              </a:cxn>
              <a:cxn ang="T16">
                <a:pos x="T8" y="T9"/>
              </a:cxn>
              <a:cxn ang="T17">
                <a:pos x="T10" y="T11"/>
              </a:cxn>
            </a:cxnLst>
            <a:rect l="T18" t="T19" r="T20" b="T21"/>
            <a:pathLst>
              <a:path w="185" h="42">
                <a:moveTo>
                  <a:pt x="42" y="0"/>
                </a:moveTo>
                <a:cubicBezTo>
                  <a:pt x="85" y="3"/>
                  <a:pt x="129" y="0"/>
                  <a:pt x="172" y="9"/>
                </a:cubicBezTo>
                <a:cubicBezTo>
                  <a:pt x="185" y="12"/>
                  <a:pt x="147" y="15"/>
                  <a:pt x="135" y="19"/>
                </a:cubicBezTo>
                <a:cubicBezTo>
                  <a:pt x="79" y="35"/>
                  <a:pt x="137" y="22"/>
                  <a:pt x="61" y="37"/>
                </a:cubicBezTo>
                <a:cubicBezTo>
                  <a:pt x="0" y="17"/>
                  <a:pt x="50" y="42"/>
                  <a:pt x="61" y="9"/>
                </a:cubicBezTo>
                <a:cubicBezTo>
                  <a:pt x="63" y="2"/>
                  <a:pt x="48" y="3"/>
                  <a:pt x="42" y="0"/>
                </a:cubicBezTo>
                <a:close/>
              </a:path>
            </a:pathLst>
          </a:custGeom>
          <a:noFill/>
          <a:ln w="38100" cmpd="sng">
            <a:solidFill>
              <a:srgbClr val="FF0000"/>
            </a:solidFill>
            <a:round/>
            <a:headEnd/>
            <a:tailEnd/>
          </a:ln>
        </p:spPr>
        <p:txBody>
          <a:bodyPr/>
          <a:lstStyle/>
          <a:p>
            <a:endParaRPr lang="cs-CZ"/>
          </a:p>
        </p:txBody>
      </p:sp>
      <p:sp>
        <p:nvSpPr>
          <p:cNvPr id="186387" name="Freeform 21"/>
          <p:cNvSpPr>
            <a:spLocks/>
          </p:cNvSpPr>
          <p:nvPr/>
        </p:nvSpPr>
        <p:spPr bwMode="auto">
          <a:xfrm>
            <a:off x="4989513" y="5597525"/>
            <a:ext cx="1560512" cy="914400"/>
          </a:xfrm>
          <a:custGeom>
            <a:avLst/>
            <a:gdLst>
              <a:gd name="T0" fmla="*/ 2147483647 w 983"/>
              <a:gd name="T1" fmla="*/ 2147483647 h 576"/>
              <a:gd name="T2" fmla="*/ 2147483647 w 983"/>
              <a:gd name="T3" fmla="*/ 2147483647 h 576"/>
              <a:gd name="T4" fmla="*/ 2147483647 w 983"/>
              <a:gd name="T5" fmla="*/ 2147483647 h 576"/>
              <a:gd name="T6" fmla="*/ 2147483647 w 983"/>
              <a:gd name="T7" fmla="*/ 2147483647 h 576"/>
              <a:gd name="T8" fmla="*/ 2147483647 w 983"/>
              <a:gd name="T9" fmla="*/ 2147483647 h 576"/>
              <a:gd name="T10" fmla="*/ 2147483647 w 983"/>
              <a:gd name="T11" fmla="*/ 2147483647 h 576"/>
              <a:gd name="T12" fmla="*/ 2147483647 w 983"/>
              <a:gd name="T13" fmla="*/ 2147483647 h 576"/>
              <a:gd name="T14" fmla="*/ 2147483647 w 983"/>
              <a:gd name="T15" fmla="*/ 2147483647 h 576"/>
              <a:gd name="T16" fmla="*/ 2147483647 w 983"/>
              <a:gd name="T17" fmla="*/ 2147483647 h 576"/>
              <a:gd name="T18" fmla="*/ 2147483647 w 983"/>
              <a:gd name="T19" fmla="*/ 2147483647 h 576"/>
              <a:gd name="T20" fmla="*/ 2147483647 w 983"/>
              <a:gd name="T21" fmla="*/ 2147483647 h 576"/>
              <a:gd name="T22" fmla="*/ 2147483647 w 983"/>
              <a:gd name="T23" fmla="*/ 2147483647 h 576"/>
              <a:gd name="T24" fmla="*/ 2147483647 w 983"/>
              <a:gd name="T25" fmla="*/ 2147483647 h 576"/>
              <a:gd name="T26" fmla="*/ 2147483647 w 983"/>
              <a:gd name="T27" fmla="*/ 2147483647 h 576"/>
              <a:gd name="T28" fmla="*/ 2147483647 w 983"/>
              <a:gd name="T29" fmla="*/ 2147483647 h 576"/>
              <a:gd name="T30" fmla="*/ 2147483647 w 983"/>
              <a:gd name="T31" fmla="*/ 2147483647 h 576"/>
              <a:gd name="T32" fmla="*/ 2147483647 w 983"/>
              <a:gd name="T33" fmla="*/ 2147483647 h 576"/>
              <a:gd name="T34" fmla="*/ 2147483647 w 983"/>
              <a:gd name="T35" fmla="*/ 2147483647 h 576"/>
              <a:gd name="T36" fmla="*/ 2147483647 w 983"/>
              <a:gd name="T37" fmla="*/ 2147483647 h 576"/>
              <a:gd name="T38" fmla="*/ 2147483647 w 983"/>
              <a:gd name="T39" fmla="*/ 2147483647 h 576"/>
              <a:gd name="T40" fmla="*/ 2147483647 w 983"/>
              <a:gd name="T41" fmla="*/ 2147483647 h 576"/>
              <a:gd name="T42" fmla="*/ 2147483647 w 983"/>
              <a:gd name="T43" fmla="*/ 2147483647 h 576"/>
              <a:gd name="T44" fmla="*/ 2147483647 w 983"/>
              <a:gd name="T45" fmla="*/ 2147483647 h 576"/>
              <a:gd name="T46" fmla="*/ 2147483647 w 983"/>
              <a:gd name="T47" fmla="*/ 2147483647 h 576"/>
              <a:gd name="T48" fmla="*/ 2147483647 w 983"/>
              <a:gd name="T49" fmla="*/ 2147483647 h 576"/>
              <a:gd name="T50" fmla="*/ 2147483647 w 983"/>
              <a:gd name="T51" fmla="*/ 2147483647 h 576"/>
              <a:gd name="T52" fmla="*/ 2147483647 w 983"/>
              <a:gd name="T53" fmla="*/ 2147483647 h 576"/>
              <a:gd name="T54" fmla="*/ 2147483647 w 983"/>
              <a:gd name="T55" fmla="*/ 2147483647 h 576"/>
              <a:gd name="T56" fmla="*/ 2147483647 w 983"/>
              <a:gd name="T57" fmla="*/ 2147483647 h 576"/>
              <a:gd name="T58" fmla="*/ 2147483647 w 983"/>
              <a:gd name="T59" fmla="*/ 2147483647 h 576"/>
              <a:gd name="T60" fmla="*/ 2147483647 w 983"/>
              <a:gd name="T61" fmla="*/ 2147483647 h 576"/>
              <a:gd name="T62" fmla="*/ 2147483647 w 983"/>
              <a:gd name="T63" fmla="*/ 2147483647 h 576"/>
              <a:gd name="T64" fmla="*/ 2147483647 w 983"/>
              <a:gd name="T65" fmla="*/ 2147483647 h 576"/>
              <a:gd name="T66" fmla="*/ 2147483647 w 983"/>
              <a:gd name="T67" fmla="*/ 2147483647 h 576"/>
              <a:gd name="T68" fmla="*/ 2147483647 w 983"/>
              <a:gd name="T69" fmla="*/ 2147483647 h 576"/>
              <a:gd name="T70" fmla="*/ 2147483647 w 983"/>
              <a:gd name="T71" fmla="*/ 2147483647 h 576"/>
              <a:gd name="T72" fmla="*/ 2147483647 w 983"/>
              <a:gd name="T73" fmla="*/ 2147483647 h 576"/>
              <a:gd name="T74" fmla="*/ 2147483647 w 983"/>
              <a:gd name="T75" fmla="*/ 2147483647 h 576"/>
              <a:gd name="T76" fmla="*/ 2147483647 w 983"/>
              <a:gd name="T77" fmla="*/ 2147483647 h 576"/>
              <a:gd name="T78" fmla="*/ 2147483647 w 983"/>
              <a:gd name="T79" fmla="*/ 2147483647 h 576"/>
              <a:gd name="T80" fmla="*/ 2147483647 w 983"/>
              <a:gd name="T81" fmla="*/ 2147483647 h 576"/>
              <a:gd name="T82" fmla="*/ 2147483647 w 983"/>
              <a:gd name="T83" fmla="*/ 2147483647 h 576"/>
              <a:gd name="T84" fmla="*/ 2147483647 w 983"/>
              <a:gd name="T85" fmla="*/ 2147483647 h 576"/>
              <a:gd name="T86" fmla="*/ 2147483647 w 983"/>
              <a:gd name="T87" fmla="*/ 2147483647 h 576"/>
              <a:gd name="T88" fmla="*/ 2147483647 w 983"/>
              <a:gd name="T89" fmla="*/ 2147483647 h 576"/>
              <a:gd name="T90" fmla="*/ 2147483647 w 983"/>
              <a:gd name="T91" fmla="*/ 2147483647 h 576"/>
              <a:gd name="T92" fmla="*/ 2147483647 w 983"/>
              <a:gd name="T93" fmla="*/ 2147483647 h 576"/>
              <a:gd name="T94" fmla="*/ 2147483647 w 983"/>
              <a:gd name="T95" fmla="*/ 2147483647 h 57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983"/>
              <a:gd name="T145" fmla="*/ 0 h 576"/>
              <a:gd name="T146" fmla="*/ 983 w 983"/>
              <a:gd name="T147" fmla="*/ 576 h 57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983" h="576">
                <a:moveTo>
                  <a:pt x="136" y="222"/>
                </a:moveTo>
                <a:cubicBezTo>
                  <a:pt x="219" y="195"/>
                  <a:pt x="173" y="202"/>
                  <a:pt x="276" y="213"/>
                </a:cubicBezTo>
                <a:cubicBezTo>
                  <a:pt x="299" y="221"/>
                  <a:pt x="314" y="222"/>
                  <a:pt x="332" y="241"/>
                </a:cubicBezTo>
                <a:cubicBezTo>
                  <a:pt x="340" y="249"/>
                  <a:pt x="341" y="263"/>
                  <a:pt x="350" y="269"/>
                </a:cubicBezTo>
                <a:cubicBezTo>
                  <a:pt x="367" y="279"/>
                  <a:pt x="406" y="287"/>
                  <a:pt x="406" y="287"/>
                </a:cubicBezTo>
                <a:cubicBezTo>
                  <a:pt x="425" y="281"/>
                  <a:pt x="443" y="275"/>
                  <a:pt x="462" y="269"/>
                </a:cubicBezTo>
                <a:cubicBezTo>
                  <a:pt x="471" y="266"/>
                  <a:pt x="490" y="260"/>
                  <a:pt x="490" y="260"/>
                </a:cubicBezTo>
                <a:cubicBezTo>
                  <a:pt x="526" y="223"/>
                  <a:pt x="570" y="207"/>
                  <a:pt x="620" y="195"/>
                </a:cubicBezTo>
                <a:cubicBezTo>
                  <a:pt x="664" y="164"/>
                  <a:pt x="704" y="164"/>
                  <a:pt x="759" y="157"/>
                </a:cubicBezTo>
                <a:cubicBezTo>
                  <a:pt x="778" y="151"/>
                  <a:pt x="796" y="145"/>
                  <a:pt x="815" y="139"/>
                </a:cubicBezTo>
                <a:cubicBezTo>
                  <a:pt x="839" y="131"/>
                  <a:pt x="846" y="98"/>
                  <a:pt x="861" y="83"/>
                </a:cubicBezTo>
                <a:cubicBezTo>
                  <a:pt x="869" y="75"/>
                  <a:pt x="880" y="70"/>
                  <a:pt x="889" y="64"/>
                </a:cubicBezTo>
                <a:cubicBezTo>
                  <a:pt x="903" y="22"/>
                  <a:pt x="887" y="47"/>
                  <a:pt x="926" y="27"/>
                </a:cubicBezTo>
                <a:cubicBezTo>
                  <a:pt x="936" y="22"/>
                  <a:pt x="961" y="0"/>
                  <a:pt x="954" y="9"/>
                </a:cubicBezTo>
                <a:cubicBezTo>
                  <a:pt x="906" y="73"/>
                  <a:pt x="836" y="129"/>
                  <a:pt x="768" y="167"/>
                </a:cubicBezTo>
                <a:cubicBezTo>
                  <a:pt x="739" y="183"/>
                  <a:pt x="716" y="211"/>
                  <a:pt x="685" y="222"/>
                </a:cubicBezTo>
                <a:cubicBezTo>
                  <a:pt x="637" y="239"/>
                  <a:pt x="576" y="254"/>
                  <a:pt x="536" y="287"/>
                </a:cubicBezTo>
                <a:cubicBezTo>
                  <a:pt x="503" y="314"/>
                  <a:pt x="501" y="340"/>
                  <a:pt x="480" y="371"/>
                </a:cubicBezTo>
                <a:cubicBezTo>
                  <a:pt x="465" y="394"/>
                  <a:pt x="446" y="403"/>
                  <a:pt x="424" y="417"/>
                </a:cubicBezTo>
                <a:cubicBezTo>
                  <a:pt x="393" y="465"/>
                  <a:pt x="332" y="496"/>
                  <a:pt x="276" y="510"/>
                </a:cubicBezTo>
                <a:cubicBezTo>
                  <a:pt x="248" y="529"/>
                  <a:pt x="224" y="537"/>
                  <a:pt x="192" y="548"/>
                </a:cubicBezTo>
                <a:cubicBezTo>
                  <a:pt x="252" y="567"/>
                  <a:pt x="310" y="538"/>
                  <a:pt x="350" y="492"/>
                </a:cubicBezTo>
                <a:cubicBezTo>
                  <a:pt x="360" y="480"/>
                  <a:pt x="366" y="465"/>
                  <a:pt x="378" y="455"/>
                </a:cubicBezTo>
                <a:cubicBezTo>
                  <a:pt x="395" y="440"/>
                  <a:pt x="415" y="430"/>
                  <a:pt x="434" y="417"/>
                </a:cubicBezTo>
                <a:cubicBezTo>
                  <a:pt x="492" y="378"/>
                  <a:pt x="543" y="324"/>
                  <a:pt x="610" y="297"/>
                </a:cubicBezTo>
                <a:cubicBezTo>
                  <a:pt x="655" y="279"/>
                  <a:pt x="707" y="272"/>
                  <a:pt x="750" y="250"/>
                </a:cubicBezTo>
                <a:cubicBezTo>
                  <a:pt x="782" y="234"/>
                  <a:pt x="808" y="215"/>
                  <a:pt x="843" y="204"/>
                </a:cubicBezTo>
                <a:cubicBezTo>
                  <a:pt x="929" y="143"/>
                  <a:pt x="799" y="232"/>
                  <a:pt x="908" y="167"/>
                </a:cubicBezTo>
                <a:cubicBezTo>
                  <a:pt x="927" y="156"/>
                  <a:pt x="963" y="129"/>
                  <a:pt x="963" y="129"/>
                </a:cubicBezTo>
                <a:cubicBezTo>
                  <a:pt x="966" y="120"/>
                  <a:pt x="983" y="102"/>
                  <a:pt x="973" y="102"/>
                </a:cubicBezTo>
                <a:cubicBezTo>
                  <a:pt x="960" y="102"/>
                  <a:pt x="955" y="121"/>
                  <a:pt x="945" y="129"/>
                </a:cubicBezTo>
                <a:cubicBezTo>
                  <a:pt x="917" y="152"/>
                  <a:pt x="889" y="172"/>
                  <a:pt x="861" y="195"/>
                </a:cubicBezTo>
                <a:cubicBezTo>
                  <a:pt x="830" y="221"/>
                  <a:pt x="825" y="246"/>
                  <a:pt x="787" y="260"/>
                </a:cubicBezTo>
                <a:cubicBezTo>
                  <a:pt x="743" y="292"/>
                  <a:pt x="697" y="313"/>
                  <a:pt x="647" y="334"/>
                </a:cubicBezTo>
                <a:cubicBezTo>
                  <a:pt x="617" y="347"/>
                  <a:pt x="584" y="347"/>
                  <a:pt x="555" y="362"/>
                </a:cubicBezTo>
                <a:cubicBezTo>
                  <a:pt x="512" y="384"/>
                  <a:pt x="478" y="422"/>
                  <a:pt x="434" y="436"/>
                </a:cubicBezTo>
                <a:cubicBezTo>
                  <a:pt x="425" y="442"/>
                  <a:pt x="416" y="450"/>
                  <a:pt x="406" y="455"/>
                </a:cubicBezTo>
                <a:cubicBezTo>
                  <a:pt x="397" y="459"/>
                  <a:pt x="386" y="459"/>
                  <a:pt x="378" y="464"/>
                </a:cubicBezTo>
                <a:cubicBezTo>
                  <a:pt x="367" y="471"/>
                  <a:pt x="361" y="484"/>
                  <a:pt x="350" y="492"/>
                </a:cubicBezTo>
                <a:cubicBezTo>
                  <a:pt x="330" y="506"/>
                  <a:pt x="307" y="518"/>
                  <a:pt x="285" y="529"/>
                </a:cubicBezTo>
                <a:cubicBezTo>
                  <a:pt x="259" y="542"/>
                  <a:pt x="202" y="557"/>
                  <a:pt x="202" y="557"/>
                </a:cubicBezTo>
                <a:cubicBezTo>
                  <a:pt x="158" y="554"/>
                  <a:pt x="115" y="548"/>
                  <a:pt x="71" y="548"/>
                </a:cubicBezTo>
                <a:cubicBezTo>
                  <a:pt x="49" y="548"/>
                  <a:pt x="13" y="536"/>
                  <a:pt x="6" y="557"/>
                </a:cubicBezTo>
                <a:cubicBezTo>
                  <a:pt x="0" y="576"/>
                  <a:pt x="62" y="575"/>
                  <a:pt x="62" y="575"/>
                </a:cubicBezTo>
                <a:cubicBezTo>
                  <a:pt x="86" y="572"/>
                  <a:pt x="193" y="561"/>
                  <a:pt x="220" y="557"/>
                </a:cubicBezTo>
                <a:cubicBezTo>
                  <a:pt x="303" y="544"/>
                  <a:pt x="381" y="511"/>
                  <a:pt x="462" y="492"/>
                </a:cubicBezTo>
                <a:cubicBezTo>
                  <a:pt x="471" y="486"/>
                  <a:pt x="483" y="482"/>
                  <a:pt x="490" y="473"/>
                </a:cubicBezTo>
                <a:cubicBezTo>
                  <a:pt x="506" y="452"/>
                  <a:pt x="497" y="427"/>
                  <a:pt x="536" y="427"/>
                </a:cubicBezTo>
              </a:path>
            </a:pathLst>
          </a:custGeom>
          <a:noFill/>
          <a:ln w="38100" cmpd="sng">
            <a:solidFill>
              <a:srgbClr val="FF0000"/>
            </a:solidFill>
            <a:round/>
            <a:headEnd/>
            <a:tailEnd/>
          </a:ln>
        </p:spPr>
        <p:txBody>
          <a:bodyPr/>
          <a:lstStyle/>
          <a:p>
            <a:endParaRPr lang="cs-CZ"/>
          </a:p>
        </p:txBody>
      </p:sp>
      <p:sp>
        <p:nvSpPr>
          <p:cNvPr id="186388" name="Freeform 22"/>
          <p:cNvSpPr>
            <a:spLocks/>
          </p:cNvSpPr>
          <p:nvPr/>
        </p:nvSpPr>
        <p:spPr bwMode="auto">
          <a:xfrm>
            <a:off x="987425" y="1377950"/>
            <a:ext cx="1947863" cy="2330450"/>
          </a:xfrm>
          <a:custGeom>
            <a:avLst/>
            <a:gdLst>
              <a:gd name="T0" fmla="*/ 2147483647 w 1227"/>
              <a:gd name="T1" fmla="*/ 2147483647 h 1468"/>
              <a:gd name="T2" fmla="*/ 2147483647 w 1227"/>
              <a:gd name="T3" fmla="*/ 2147483647 h 1468"/>
              <a:gd name="T4" fmla="*/ 2147483647 w 1227"/>
              <a:gd name="T5" fmla="*/ 2147483647 h 1468"/>
              <a:gd name="T6" fmla="*/ 2147483647 w 1227"/>
              <a:gd name="T7" fmla="*/ 2147483647 h 1468"/>
              <a:gd name="T8" fmla="*/ 2147483647 w 1227"/>
              <a:gd name="T9" fmla="*/ 2147483647 h 1468"/>
              <a:gd name="T10" fmla="*/ 2147483647 w 1227"/>
              <a:gd name="T11" fmla="*/ 2147483647 h 1468"/>
              <a:gd name="T12" fmla="*/ 2147483647 w 1227"/>
              <a:gd name="T13" fmla="*/ 2147483647 h 1468"/>
              <a:gd name="T14" fmla="*/ 2147483647 w 1227"/>
              <a:gd name="T15" fmla="*/ 2147483647 h 1468"/>
              <a:gd name="T16" fmla="*/ 2147483647 w 1227"/>
              <a:gd name="T17" fmla="*/ 2147483647 h 1468"/>
              <a:gd name="T18" fmla="*/ 2147483647 w 1227"/>
              <a:gd name="T19" fmla="*/ 2147483647 h 1468"/>
              <a:gd name="T20" fmla="*/ 2147483647 w 1227"/>
              <a:gd name="T21" fmla="*/ 2147483647 h 1468"/>
              <a:gd name="T22" fmla="*/ 2147483647 w 1227"/>
              <a:gd name="T23" fmla="*/ 2147483647 h 1468"/>
              <a:gd name="T24" fmla="*/ 2147483647 w 1227"/>
              <a:gd name="T25" fmla="*/ 2147483647 h 1468"/>
              <a:gd name="T26" fmla="*/ 2147483647 w 1227"/>
              <a:gd name="T27" fmla="*/ 2147483647 h 1468"/>
              <a:gd name="T28" fmla="*/ 2147483647 w 1227"/>
              <a:gd name="T29" fmla="*/ 0 h 1468"/>
              <a:gd name="T30" fmla="*/ 2147483647 w 1227"/>
              <a:gd name="T31" fmla="*/ 2147483647 h 1468"/>
              <a:gd name="T32" fmla="*/ 2147483647 w 1227"/>
              <a:gd name="T33" fmla="*/ 2147483647 h 1468"/>
              <a:gd name="T34" fmla="*/ 2147483647 w 1227"/>
              <a:gd name="T35" fmla="*/ 2147483647 h 1468"/>
              <a:gd name="T36" fmla="*/ 2147483647 w 1227"/>
              <a:gd name="T37" fmla="*/ 2147483647 h 1468"/>
              <a:gd name="T38" fmla="*/ 2147483647 w 1227"/>
              <a:gd name="T39" fmla="*/ 2147483647 h 1468"/>
              <a:gd name="T40" fmla="*/ 2147483647 w 1227"/>
              <a:gd name="T41" fmla="*/ 2147483647 h 1468"/>
              <a:gd name="T42" fmla="*/ 2147483647 w 1227"/>
              <a:gd name="T43" fmla="*/ 2147483647 h 1468"/>
              <a:gd name="T44" fmla="*/ 2147483647 w 1227"/>
              <a:gd name="T45" fmla="*/ 2147483647 h 1468"/>
              <a:gd name="T46" fmla="*/ 2147483647 w 1227"/>
              <a:gd name="T47" fmla="*/ 2147483647 h 1468"/>
              <a:gd name="T48" fmla="*/ 2147483647 w 1227"/>
              <a:gd name="T49" fmla="*/ 2147483647 h 1468"/>
              <a:gd name="T50" fmla="*/ 2147483647 w 1227"/>
              <a:gd name="T51" fmla="*/ 2147483647 h 1468"/>
              <a:gd name="T52" fmla="*/ 2147483647 w 1227"/>
              <a:gd name="T53" fmla="*/ 2147483647 h 1468"/>
              <a:gd name="T54" fmla="*/ 2147483647 w 1227"/>
              <a:gd name="T55" fmla="*/ 2147483647 h 1468"/>
              <a:gd name="T56" fmla="*/ 2147483647 w 1227"/>
              <a:gd name="T57" fmla="*/ 2147483647 h 1468"/>
              <a:gd name="T58" fmla="*/ 2147483647 w 1227"/>
              <a:gd name="T59" fmla="*/ 2147483647 h 1468"/>
              <a:gd name="T60" fmla="*/ 2147483647 w 1227"/>
              <a:gd name="T61" fmla="*/ 2147483647 h 1468"/>
              <a:gd name="T62" fmla="*/ 2147483647 w 1227"/>
              <a:gd name="T63" fmla="*/ 2147483647 h 1468"/>
              <a:gd name="T64" fmla="*/ 2147483647 w 1227"/>
              <a:gd name="T65" fmla="*/ 2147483647 h 1468"/>
              <a:gd name="T66" fmla="*/ 2147483647 w 1227"/>
              <a:gd name="T67" fmla="*/ 2147483647 h 1468"/>
              <a:gd name="T68" fmla="*/ 2147483647 w 1227"/>
              <a:gd name="T69" fmla="*/ 2147483647 h 1468"/>
              <a:gd name="T70" fmla="*/ 2147483647 w 1227"/>
              <a:gd name="T71" fmla="*/ 2147483647 h 1468"/>
              <a:gd name="T72" fmla="*/ 2147483647 w 1227"/>
              <a:gd name="T73" fmla="*/ 2147483647 h 1468"/>
              <a:gd name="T74" fmla="*/ 2147483647 w 1227"/>
              <a:gd name="T75" fmla="*/ 2147483647 h 1468"/>
              <a:gd name="T76" fmla="*/ 2147483647 w 1227"/>
              <a:gd name="T77" fmla="*/ 2147483647 h 1468"/>
              <a:gd name="T78" fmla="*/ 2147483647 w 1227"/>
              <a:gd name="T79" fmla="*/ 2147483647 h 1468"/>
              <a:gd name="T80" fmla="*/ 2147483647 w 1227"/>
              <a:gd name="T81" fmla="*/ 2147483647 h 1468"/>
              <a:gd name="T82" fmla="*/ 2147483647 w 1227"/>
              <a:gd name="T83" fmla="*/ 2147483647 h 1468"/>
              <a:gd name="T84" fmla="*/ 0 w 1227"/>
              <a:gd name="T85" fmla="*/ 2147483647 h 1468"/>
              <a:gd name="T86" fmla="*/ 2147483647 w 1227"/>
              <a:gd name="T87" fmla="*/ 2147483647 h 1468"/>
              <a:gd name="T88" fmla="*/ 2147483647 w 1227"/>
              <a:gd name="T89" fmla="*/ 2147483647 h 1468"/>
              <a:gd name="T90" fmla="*/ 2147483647 w 1227"/>
              <a:gd name="T91" fmla="*/ 2147483647 h 1468"/>
              <a:gd name="T92" fmla="*/ 2147483647 w 1227"/>
              <a:gd name="T93" fmla="*/ 2147483647 h 146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227"/>
              <a:gd name="T142" fmla="*/ 0 h 1468"/>
              <a:gd name="T143" fmla="*/ 1227 w 1227"/>
              <a:gd name="T144" fmla="*/ 1468 h 146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227" h="1468">
                <a:moveTo>
                  <a:pt x="19" y="660"/>
                </a:moveTo>
                <a:cubicBezTo>
                  <a:pt x="57" y="634"/>
                  <a:pt x="66" y="598"/>
                  <a:pt x="93" y="558"/>
                </a:cubicBezTo>
                <a:cubicBezTo>
                  <a:pt x="99" y="549"/>
                  <a:pt x="106" y="539"/>
                  <a:pt x="112" y="530"/>
                </a:cubicBezTo>
                <a:cubicBezTo>
                  <a:pt x="118" y="521"/>
                  <a:pt x="131" y="502"/>
                  <a:pt x="131" y="502"/>
                </a:cubicBezTo>
                <a:cubicBezTo>
                  <a:pt x="152" y="438"/>
                  <a:pt x="125" y="511"/>
                  <a:pt x="158" y="446"/>
                </a:cubicBezTo>
                <a:cubicBezTo>
                  <a:pt x="162" y="437"/>
                  <a:pt x="160" y="424"/>
                  <a:pt x="168" y="418"/>
                </a:cubicBezTo>
                <a:cubicBezTo>
                  <a:pt x="184" y="407"/>
                  <a:pt x="223" y="400"/>
                  <a:pt x="223" y="400"/>
                </a:cubicBezTo>
                <a:cubicBezTo>
                  <a:pt x="237" y="380"/>
                  <a:pt x="257" y="364"/>
                  <a:pt x="270" y="344"/>
                </a:cubicBezTo>
                <a:cubicBezTo>
                  <a:pt x="305" y="291"/>
                  <a:pt x="245" y="338"/>
                  <a:pt x="307" y="298"/>
                </a:cubicBezTo>
                <a:cubicBezTo>
                  <a:pt x="330" y="232"/>
                  <a:pt x="310" y="253"/>
                  <a:pt x="353" y="223"/>
                </a:cubicBezTo>
                <a:cubicBezTo>
                  <a:pt x="379" y="150"/>
                  <a:pt x="341" y="240"/>
                  <a:pt x="391" y="177"/>
                </a:cubicBezTo>
                <a:cubicBezTo>
                  <a:pt x="397" y="169"/>
                  <a:pt x="394" y="157"/>
                  <a:pt x="400" y="149"/>
                </a:cubicBezTo>
                <a:cubicBezTo>
                  <a:pt x="418" y="127"/>
                  <a:pt x="491" y="78"/>
                  <a:pt x="511" y="65"/>
                </a:cubicBezTo>
                <a:cubicBezTo>
                  <a:pt x="530" y="52"/>
                  <a:pt x="545" y="33"/>
                  <a:pt x="567" y="28"/>
                </a:cubicBezTo>
                <a:cubicBezTo>
                  <a:pt x="605" y="19"/>
                  <a:pt x="642" y="13"/>
                  <a:pt x="679" y="0"/>
                </a:cubicBezTo>
                <a:cubicBezTo>
                  <a:pt x="716" y="3"/>
                  <a:pt x="753" y="4"/>
                  <a:pt x="790" y="10"/>
                </a:cubicBezTo>
                <a:cubicBezTo>
                  <a:pt x="849" y="20"/>
                  <a:pt x="902" y="56"/>
                  <a:pt x="957" y="75"/>
                </a:cubicBezTo>
                <a:cubicBezTo>
                  <a:pt x="967" y="79"/>
                  <a:pt x="975" y="89"/>
                  <a:pt x="985" y="93"/>
                </a:cubicBezTo>
                <a:cubicBezTo>
                  <a:pt x="1003" y="101"/>
                  <a:pt x="1025" y="101"/>
                  <a:pt x="1041" y="112"/>
                </a:cubicBezTo>
                <a:cubicBezTo>
                  <a:pt x="1060" y="124"/>
                  <a:pt x="1097" y="149"/>
                  <a:pt x="1097" y="149"/>
                </a:cubicBezTo>
                <a:cubicBezTo>
                  <a:pt x="1119" y="217"/>
                  <a:pt x="1110" y="186"/>
                  <a:pt x="1125" y="242"/>
                </a:cubicBezTo>
                <a:cubicBezTo>
                  <a:pt x="1128" y="316"/>
                  <a:pt x="1132" y="462"/>
                  <a:pt x="1143" y="549"/>
                </a:cubicBezTo>
                <a:cubicBezTo>
                  <a:pt x="1154" y="634"/>
                  <a:pt x="1197" y="725"/>
                  <a:pt x="1217" y="809"/>
                </a:cubicBezTo>
                <a:cubicBezTo>
                  <a:pt x="1220" y="843"/>
                  <a:pt x="1227" y="877"/>
                  <a:pt x="1227" y="911"/>
                </a:cubicBezTo>
                <a:cubicBezTo>
                  <a:pt x="1227" y="1040"/>
                  <a:pt x="1198" y="1099"/>
                  <a:pt x="1134" y="1199"/>
                </a:cubicBezTo>
                <a:cubicBezTo>
                  <a:pt x="1115" y="1228"/>
                  <a:pt x="1012" y="1242"/>
                  <a:pt x="976" y="1255"/>
                </a:cubicBezTo>
                <a:cubicBezTo>
                  <a:pt x="942" y="1252"/>
                  <a:pt x="908" y="1250"/>
                  <a:pt x="874" y="1245"/>
                </a:cubicBezTo>
                <a:cubicBezTo>
                  <a:pt x="864" y="1244"/>
                  <a:pt x="853" y="1243"/>
                  <a:pt x="846" y="1236"/>
                </a:cubicBezTo>
                <a:cubicBezTo>
                  <a:pt x="742" y="1132"/>
                  <a:pt x="844" y="1219"/>
                  <a:pt x="799" y="1152"/>
                </a:cubicBezTo>
                <a:cubicBezTo>
                  <a:pt x="773" y="1114"/>
                  <a:pt x="741" y="1083"/>
                  <a:pt x="697" y="1069"/>
                </a:cubicBezTo>
                <a:cubicBezTo>
                  <a:pt x="685" y="1072"/>
                  <a:pt x="670" y="1070"/>
                  <a:pt x="660" y="1078"/>
                </a:cubicBezTo>
                <a:cubicBezTo>
                  <a:pt x="609" y="1123"/>
                  <a:pt x="638" y="1146"/>
                  <a:pt x="586" y="1180"/>
                </a:cubicBezTo>
                <a:cubicBezTo>
                  <a:pt x="570" y="1226"/>
                  <a:pt x="559" y="1248"/>
                  <a:pt x="530" y="1292"/>
                </a:cubicBezTo>
                <a:cubicBezTo>
                  <a:pt x="524" y="1301"/>
                  <a:pt x="511" y="1320"/>
                  <a:pt x="511" y="1320"/>
                </a:cubicBezTo>
                <a:cubicBezTo>
                  <a:pt x="482" y="1408"/>
                  <a:pt x="454" y="1419"/>
                  <a:pt x="372" y="1440"/>
                </a:cubicBezTo>
                <a:cubicBezTo>
                  <a:pt x="360" y="1443"/>
                  <a:pt x="347" y="1446"/>
                  <a:pt x="335" y="1450"/>
                </a:cubicBezTo>
                <a:cubicBezTo>
                  <a:pt x="316" y="1456"/>
                  <a:pt x="279" y="1468"/>
                  <a:pt x="279" y="1468"/>
                </a:cubicBezTo>
                <a:cubicBezTo>
                  <a:pt x="259" y="1462"/>
                  <a:pt x="237" y="1457"/>
                  <a:pt x="223" y="1440"/>
                </a:cubicBezTo>
                <a:cubicBezTo>
                  <a:pt x="192" y="1402"/>
                  <a:pt x="240" y="1422"/>
                  <a:pt x="196" y="1385"/>
                </a:cubicBezTo>
                <a:cubicBezTo>
                  <a:pt x="183" y="1374"/>
                  <a:pt x="130" y="1353"/>
                  <a:pt x="112" y="1347"/>
                </a:cubicBezTo>
                <a:cubicBezTo>
                  <a:pt x="91" y="1284"/>
                  <a:pt x="120" y="1359"/>
                  <a:pt x="75" y="1292"/>
                </a:cubicBezTo>
                <a:cubicBezTo>
                  <a:pt x="58" y="1268"/>
                  <a:pt x="56" y="1236"/>
                  <a:pt x="47" y="1208"/>
                </a:cubicBezTo>
                <a:cubicBezTo>
                  <a:pt x="27" y="1146"/>
                  <a:pt x="17" y="1085"/>
                  <a:pt x="0" y="1022"/>
                </a:cubicBezTo>
                <a:cubicBezTo>
                  <a:pt x="3" y="932"/>
                  <a:pt x="4" y="843"/>
                  <a:pt x="10" y="753"/>
                </a:cubicBezTo>
                <a:cubicBezTo>
                  <a:pt x="10" y="747"/>
                  <a:pt x="24" y="697"/>
                  <a:pt x="28" y="688"/>
                </a:cubicBezTo>
                <a:cubicBezTo>
                  <a:pt x="33" y="678"/>
                  <a:pt x="50" y="671"/>
                  <a:pt x="47" y="660"/>
                </a:cubicBezTo>
                <a:cubicBezTo>
                  <a:pt x="44" y="651"/>
                  <a:pt x="28" y="660"/>
                  <a:pt x="19" y="660"/>
                </a:cubicBezTo>
                <a:close/>
              </a:path>
            </a:pathLst>
          </a:custGeom>
          <a:noFill/>
          <a:ln w="38100" cmpd="sng">
            <a:solidFill>
              <a:srgbClr val="FF0000"/>
            </a:solidFill>
            <a:round/>
            <a:headEnd/>
            <a:tailEnd/>
          </a:ln>
        </p:spPr>
        <p:txBody>
          <a:bodyPr/>
          <a:lstStyle/>
          <a:p>
            <a:endParaRPr lang="cs-CZ"/>
          </a:p>
        </p:txBody>
      </p:sp>
      <p:sp>
        <p:nvSpPr>
          <p:cNvPr id="186389" name="Freeform 23"/>
          <p:cNvSpPr>
            <a:spLocks/>
          </p:cNvSpPr>
          <p:nvPr/>
        </p:nvSpPr>
        <p:spPr bwMode="auto">
          <a:xfrm>
            <a:off x="5265738" y="5453063"/>
            <a:ext cx="1227137" cy="527050"/>
          </a:xfrm>
          <a:custGeom>
            <a:avLst/>
            <a:gdLst>
              <a:gd name="T0" fmla="*/ 0 w 773"/>
              <a:gd name="T1" fmla="*/ 2147483647 h 332"/>
              <a:gd name="T2" fmla="*/ 2147483647 w 773"/>
              <a:gd name="T3" fmla="*/ 2147483647 h 332"/>
              <a:gd name="T4" fmla="*/ 2147483647 w 773"/>
              <a:gd name="T5" fmla="*/ 2147483647 h 332"/>
              <a:gd name="T6" fmla="*/ 2147483647 w 773"/>
              <a:gd name="T7" fmla="*/ 2147483647 h 332"/>
              <a:gd name="T8" fmla="*/ 2147483647 w 773"/>
              <a:gd name="T9" fmla="*/ 2147483647 h 332"/>
              <a:gd name="T10" fmla="*/ 2147483647 w 773"/>
              <a:gd name="T11" fmla="*/ 2147483647 h 332"/>
              <a:gd name="T12" fmla="*/ 2147483647 w 773"/>
              <a:gd name="T13" fmla="*/ 2147483647 h 332"/>
              <a:gd name="T14" fmla="*/ 2147483647 w 773"/>
              <a:gd name="T15" fmla="*/ 2147483647 h 332"/>
              <a:gd name="T16" fmla="*/ 2147483647 w 773"/>
              <a:gd name="T17" fmla="*/ 2147483647 h 332"/>
              <a:gd name="T18" fmla="*/ 2147483647 w 773"/>
              <a:gd name="T19" fmla="*/ 2147483647 h 332"/>
              <a:gd name="T20" fmla="*/ 2147483647 w 773"/>
              <a:gd name="T21" fmla="*/ 2147483647 h 332"/>
              <a:gd name="T22" fmla="*/ 2147483647 w 773"/>
              <a:gd name="T23" fmla="*/ 2147483647 h 332"/>
              <a:gd name="T24" fmla="*/ 2147483647 w 773"/>
              <a:gd name="T25" fmla="*/ 2147483647 h 332"/>
              <a:gd name="T26" fmla="*/ 2147483647 w 773"/>
              <a:gd name="T27" fmla="*/ 2147483647 h 332"/>
              <a:gd name="T28" fmla="*/ 2147483647 w 773"/>
              <a:gd name="T29" fmla="*/ 2147483647 h 332"/>
              <a:gd name="T30" fmla="*/ 2147483647 w 773"/>
              <a:gd name="T31" fmla="*/ 2147483647 h 332"/>
              <a:gd name="T32" fmla="*/ 2147483647 w 773"/>
              <a:gd name="T33" fmla="*/ 2147483647 h 332"/>
              <a:gd name="T34" fmla="*/ 2147483647 w 773"/>
              <a:gd name="T35" fmla="*/ 2147483647 h 332"/>
              <a:gd name="T36" fmla="*/ 2147483647 w 773"/>
              <a:gd name="T37" fmla="*/ 2147483647 h 332"/>
              <a:gd name="T38" fmla="*/ 2147483647 w 773"/>
              <a:gd name="T39" fmla="*/ 2147483647 h 332"/>
              <a:gd name="T40" fmla="*/ 2147483647 w 773"/>
              <a:gd name="T41" fmla="*/ 2147483647 h 332"/>
              <a:gd name="T42" fmla="*/ 2147483647 w 773"/>
              <a:gd name="T43" fmla="*/ 2147483647 h 332"/>
              <a:gd name="T44" fmla="*/ 2147483647 w 773"/>
              <a:gd name="T45" fmla="*/ 2147483647 h 332"/>
              <a:gd name="T46" fmla="*/ 2147483647 w 773"/>
              <a:gd name="T47" fmla="*/ 2147483647 h 33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3"/>
              <a:gd name="T73" fmla="*/ 0 h 332"/>
              <a:gd name="T74" fmla="*/ 773 w 773"/>
              <a:gd name="T75" fmla="*/ 332 h 33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3" h="332">
                <a:moveTo>
                  <a:pt x="0" y="304"/>
                </a:moveTo>
                <a:cubicBezTo>
                  <a:pt x="18" y="298"/>
                  <a:pt x="41" y="300"/>
                  <a:pt x="55" y="286"/>
                </a:cubicBezTo>
                <a:cubicBezTo>
                  <a:pt x="87" y="254"/>
                  <a:pt x="124" y="216"/>
                  <a:pt x="167" y="202"/>
                </a:cubicBezTo>
                <a:cubicBezTo>
                  <a:pt x="189" y="167"/>
                  <a:pt x="229" y="150"/>
                  <a:pt x="269" y="137"/>
                </a:cubicBezTo>
                <a:cubicBezTo>
                  <a:pt x="275" y="128"/>
                  <a:pt x="280" y="117"/>
                  <a:pt x="288" y="109"/>
                </a:cubicBezTo>
                <a:cubicBezTo>
                  <a:pt x="296" y="101"/>
                  <a:pt x="313" y="101"/>
                  <a:pt x="316" y="90"/>
                </a:cubicBezTo>
                <a:cubicBezTo>
                  <a:pt x="318" y="84"/>
                  <a:pt x="290" y="9"/>
                  <a:pt x="316" y="81"/>
                </a:cubicBezTo>
                <a:cubicBezTo>
                  <a:pt x="261" y="163"/>
                  <a:pt x="145" y="196"/>
                  <a:pt x="74" y="267"/>
                </a:cubicBezTo>
                <a:cubicBezTo>
                  <a:pt x="77" y="276"/>
                  <a:pt x="75" y="289"/>
                  <a:pt x="83" y="295"/>
                </a:cubicBezTo>
                <a:cubicBezTo>
                  <a:pt x="109" y="314"/>
                  <a:pt x="173" y="322"/>
                  <a:pt x="204" y="332"/>
                </a:cubicBezTo>
                <a:cubicBezTo>
                  <a:pt x="288" y="325"/>
                  <a:pt x="353" y="312"/>
                  <a:pt x="436" y="304"/>
                </a:cubicBezTo>
                <a:cubicBezTo>
                  <a:pt x="464" y="286"/>
                  <a:pt x="492" y="276"/>
                  <a:pt x="520" y="258"/>
                </a:cubicBezTo>
                <a:cubicBezTo>
                  <a:pt x="543" y="186"/>
                  <a:pt x="508" y="269"/>
                  <a:pt x="557" y="220"/>
                </a:cubicBezTo>
                <a:cubicBezTo>
                  <a:pt x="599" y="178"/>
                  <a:pt x="609" y="124"/>
                  <a:pt x="659" y="90"/>
                </a:cubicBezTo>
                <a:cubicBezTo>
                  <a:pt x="691" y="45"/>
                  <a:pt x="669" y="69"/>
                  <a:pt x="734" y="25"/>
                </a:cubicBezTo>
                <a:cubicBezTo>
                  <a:pt x="771" y="0"/>
                  <a:pt x="773" y="1"/>
                  <a:pt x="724" y="25"/>
                </a:cubicBezTo>
                <a:cubicBezTo>
                  <a:pt x="718" y="34"/>
                  <a:pt x="714" y="45"/>
                  <a:pt x="706" y="53"/>
                </a:cubicBezTo>
                <a:cubicBezTo>
                  <a:pt x="698" y="61"/>
                  <a:pt x="685" y="63"/>
                  <a:pt x="678" y="72"/>
                </a:cubicBezTo>
                <a:cubicBezTo>
                  <a:pt x="663" y="89"/>
                  <a:pt x="654" y="109"/>
                  <a:pt x="641" y="128"/>
                </a:cubicBezTo>
                <a:cubicBezTo>
                  <a:pt x="635" y="137"/>
                  <a:pt x="622" y="155"/>
                  <a:pt x="622" y="155"/>
                </a:cubicBezTo>
                <a:cubicBezTo>
                  <a:pt x="601" y="220"/>
                  <a:pt x="585" y="217"/>
                  <a:pt x="631" y="202"/>
                </a:cubicBezTo>
                <a:cubicBezTo>
                  <a:pt x="653" y="121"/>
                  <a:pt x="623" y="206"/>
                  <a:pt x="669" y="137"/>
                </a:cubicBezTo>
                <a:cubicBezTo>
                  <a:pt x="674" y="129"/>
                  <a:pt x="671" y="116"/>
                  <a:pt x="678" y="109"/>
                </a:cubicBezTo>
                <a:cubicBezTo>
                  <a:pt x="687" y="100"/>
                  <a:pt x="743" y="78"/>
                  <a:pt x="743" y="100"/>
                </a:cubicBezTo>
              </a:path>
            </a:pathLst>
          </a:custGeom>
          <a:noFill/>
          <a:ln w="38100" cmpd="sng">
            <a:solidFill>
              <a:srgbClr val="FF0000"/>
            </a:solidFill>
            <a:round/>
            <a:headEnd/>
            <a:tailEnd/>
          </a:ln>
        </p:spPr>
        <p:txBody>
          <a:bodyPr/>
          <a:lstStyle/>
          <a:p>
            <a:endParaRPr lang="cs-CZ"/>
          </a:p>
        </p:txBody>
      </p:sp>
      <p:sp>
        <p:nvSpPr>
          <p:cNvPr id="186390" name="TextovéPole 21"/>
          <p:cNvSpPr txBox="1">
            <a:spLocks noChangeArrowheads="1"/>
          </p:cNvSpPr>
          <p:nvPr/>
        </p:nvSpPr>
        <p:spPr bwMode="auto">
          <a:xfrm>
            <a:off x="1571625" y="0"/>
            <a:ext cx="6465888" cy="461963"/>
          </a:xfrm>
          <a:prstGeom prst="rect">
            <a:avLst/>
          </a:prstGeom>
          <a:noFill/>
          <a:ln w="9525">
            <a:noFill/>
            <a:miter lim="800000"/>
            <a:headEnd/>
            <a:tailEnd/>
          </a:ln>
        </p:spPr>
        <p:txBody>
          <a:bodyPr wrap="none">
            <a:spAutoFit/>
          </a:bodyPr>
          <a:lstStyle/>
          <a:p>
            <a:r>
              <a:rPr lang="cs-CZ" sz="2400">
                <a:solidFill>
                  <a:schemeClr val="accent1"/>
                </a:solidFill>
              </a:rPr>
              <a:t>Kompartmenty rostlinné buňky „letem světem“</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87394" name="Group 24"/>
          <p:cNvGrpSpPr>
            <a:grpSpLocks/>
          </p:cNvGrpSpPr>
          <p:nvPr/>
        </p:nvGrpSpPr>
        <p:grpSpPr bwMode="auto">
          <a:xfrm>
            <a:off x="0" y="0"/>
            <a:ext cx="6659563" cy="4602163"/>
            <a:chOff x="0" y="0"/>
            <a:chExt cx="5760" cy="3944"/>
          </a:xfrm>
        </p:grpSpPr>
        <p:pic>
          <p:nvPicPr>
            <p:cNvPr id="18739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5760" cy="3944"/>
            </a:xfrm>
            <a:prstGeom prst="rect">
              <a:avLst/>
            </a:prstGeom>
            <a:noFill/>
            <a:ln w="9525">
              <a:noFill/>
              <a:miter lim="800000"/>
              <a:headEnd/>
              <a:tailEnd/>
            </a:ln>
          </p:spPr>
        </p:pic>
        <p:sp>
          <p:nvSpPr>
            <p:cNvPr id="187399" name="Freeform 3"/>
            <p:cNvSpPr>
              <a:spLocks/>
            </p:cNvSpPr>
            <p:nvPr/>
          </p:nvSpPr>
          <p:spPr bwMode="auto">
            <a:xfrm>
              <a:off x="342" y="18"/>
              <a:ext cx="4464" cy="1492"/>
            </a:xfrm>
            <a:custGeom>
              <a:avLst/>
              <a:gdLst>
                <a:gd name="T0" fmla="*/ 0 w 4464"/>
                <a:gd name="T1" fmla="*/ 1458 h 1492"/>
                <a:gd name="T2" fmla="*/ 78 w 4464"/>
                <a:gd name="T3" fmla="*/ 1458 h 1492"/>
                <a:gd name="T4" fmla="*/ 96 w 4464"/>
                <a:gd name="T5" fmla="*/ 1422 h 1492"/>
                <a:gd name="T6" fmla="*/ 138 w 4464"/>
                <a:gd name="T7" fmla="*/ 1284 h 1492"/>
                <a:gd name="T8" fmla="*/ 90 w 4464"/>
                <a:gd name="T9" fmla="*/ 1050 h 1492"/>
                <a:gd name="T10" fmla="*/ 72 w 4464"/>
                <a:gd name="T11" fmla="*/ 990 h 1492"/>
                <a:gd name="T12" fmla="*/ 66 w 4464"/>
                <a:gd name="T13" fmla="*/ 972 h 1492"/>
                <a:gd name="T14" fmla="*/ 42 w 4464"/>
                <a:gd name="T15" fmla="*/ 648 h 1492"/>
                <a:gd name="T16" fmla="*/ 60 w 4464"/>
                <a:gd name="T17" fmla="*/ 528 h 1492"/>
                <a:gd name="T18" fmla="*/ 72 w 4464"/>
                <a:gd name="T19" fmla="*/ 492 h 1492"/>
                <a:gd name="T20" fmla="*/ 144 w 4464"/>
                <a:gd name="T21" fmla="*/ 180 h 1492"/>
                <a:gd name="T22" fmla="*/ 306 w 4464"/>
                <a:gd name="T23" fmla="*/ 174 h 1492"/>
                <a:gd name="T24" fmla="*/ 360 w 4464"/>
                <a:gd name="T25" fmla="*/ 192 h 1492"/>
                <a:gd name="T26" fmla="*/ 396 w 4464"/>
                <a:gd name="T27" fmla="*/ 204 h 1492"/>
                <a:gd name="T28" fmla="*/ 576 w 4464"/>
                <a:gd name="T29" fmla="*/ 180 h 1492"/>
                <a:gd name="T30" fmla="*/ 714 w 4464"/>
                <a:gd name="T31" fmla="*/ 150 h 1492"/>
                <a:gd name="T32" fmla="*/ 804 w 4464"/>
                <a:gd name="T33" fmla="*/ 138 h 1492"/>
                <a:gd name="T34" fmla="*/ 930 w 4464"/>
                <a:gd name="T35" fmla="*/ 114 h 1492"/>
                <a:gd name="T36" fmla="*/ 1038 w 4464"/>
                <a:gd name="T37" fmla="*/ 90 h 1492"/>
                <a:gd name="T38" fmla="*/ 1128 w 4464"/>
                <a:gd name="T39" fmla="*/ 48 h 1492"/>
                <a:gd name="T40" fmla="*/ 1152 w 4464"/>
                <a:gd name="T41" fmla="*/ 30 h 1492"/>
                <a:gd name="T42" fmla="*/ 1188 w 4464"/>
                <a:gd name="T43" fmla="*/ 18 h 1492"/>
                <a:gd name="T44" fmla="*/ 1248 w 4464"/>
                <a:gd name="T45" fmla="*/ 36 h 1492"/>
                <a:gd name="T46" fmla="*/ 1284 w 4464"/>
                <a:gd name="T47" fmla="*/ 48 h 1492"/>
                <a:gd name="T48" fmla="*/ 1446 w 4464"/>
                <a:gd name="T49" fmla="*/ 12 h 1492"/>
                <a:gd name="T50" fmla="*/ 1740 w 4464"/>
                <a:gd name="T51" fmla="*/ 0 h 1492"/>
                <a:gd name="T52" fmla="*/ 1908 w 4464"/>
                <a:gd name="T53" fmla="*/ 18 h 1492"/>
                <a:gd name="T54" fmla="*/ 1926 w 4464"/>
                <a:gd name="T55" fmla="*/ 24 h 1492"/>
                <a:gd name="T56" fmla="*/ 1944 w 4464"/>
                <a:gd name="T57" fmla="*/ 36 h 1492"/>
                <a:gd name="T58" fmla="*/ 2010 w 4464"/>
                <a:gd name="T59" fmla="*/ 54 h 1492"/>
                <a:gd name="T60" fmla="*/ 2244 w 4464"/>
                <a:gd name="T61" fmla="*/ 30 h 1492"/>
                <a:gd name="T62" fmla="*/ 2406 w 4464"/>
                <a:gd name="T63" fmla="*/ 30 h 1492"/>
                <a:gd name="T64" fmla="*/ 2412 w 4464"/>
                <a:gd name="T65" fmla="*/ 102 h 1492"/>
                <a:gd name="T66" fmla="*/ 2466 w 4464"/>
                <a:gd name="T67" fmla="*/ 174 h 1492"/>
                <a:gd name="T68" fmla="*/ 2520 w 4464"/>
                <a:gd name="T69" fmla="*/ 204 h 1492"/>
                <a:gd name="T70" fmla="*/ 2586 w 4464"/>
                <a:gd name="T71" fmla="*/ 180 h 1492"/>
                <a:gd name="T72" fmla="*/ 2562 w 4464"/>
                <a:gd name="T73" fmla="*/ 156 h 1492"/>
                <a:gd name="T74" fmla="*/ 2526 w 4464"/>
                <a:gd name="T75" fmla="*/ 132 h 1492"/>
                <a:gd name="T76" fmla="*/ 2526 w 4464"/>
                <a:gd name="T77" fmla="*/ 78 h 1492"/>
                <a:gd name="T78" fmla="*/ 2598 w 4464"/>
                <a:gd name="T79" fmla="*/ 96 h 1492"/>
                <a:gd name="T80" fmla="*/ 2682 w 4464"/>
                <a:gd name="T81" fmla="*/ 102 h 1492"/>
                <a:gd name="T82" fmla="*/ 2826 w 4464"/>
                <a:gd name="T83" fmla="*/ 84 h 1492"/>
                <a:gd name="T84" fmla="*/ 2892 w 4464"/>
                <a:gd name="T85" fmla="*/ 96 h 1492"/>
                <a:gd name="T86" fmla="*/ 3012 w 4464"/>
                <a:gd name="T87" fmla="*/ 54 h 1492"/>
                <a:gd name="T88" fmla="*/ 3132 w 4464"/>
                <a:gd name="T89" fmla="*/ 78 h 1492"/>
                <a:gd name="T90" fmla="*/ 3336 w 4464"/>
                <a:gd name="T91" fmla="*/ 72 h 1492"/>
                <a:gd name="T92" fmla="*/ 3450 w 4464"/>
                <a:gd name="T93" fmla="*/ 114 h 1492"/>
                <a:gd name="T94" fmla="*/ 3588 w 4464"/>
                <a:gd name="T95" fmla="*/ 150 h 1492"/>
                <a:gd name="T96" fmla="*/ 3738 w 4464"/>
                <a:gd name="T97" fmla="*/ 114 h 1492"/>
                <a:gd name="T98" fmla="*/ 3786 w 4464"/>
                <a:gd name="T99" fmla="*/ 102 h 1492"/>
                <a:gd name="T100" fmla="*/ 3822 w 4464"/>
                <a:gd name="T101" fmla="*/ 90 h 1492"/>
                <a:gd name="T102" fmla="*/ 3930 w 4464"/>
                <a:gd name="T103" fmla="*/ 132 h 1492"/>
                <a:gd name="T104" fmla="*/ 4062 w 4464"/>
                <a:gd name="T105" fmla="*/ 120 h 1492"/>
                <a:gd name="T106" fmla="*/ 4128 w 4464"/>
                <a:gd name="T107" fmla="*/ 102 h 1492"/>
                <a:gd name="T108" fmla="*/ 4296 w 4464"/>
                <a:gd name="T109" fmla="*/ 150 h 1492"/>
                <a:gd name="T110" fmla="*/ 4338 w 4464"/>
                <a:gd name="T111" fmla="*/ 162 h 1492"/>
                <a:gd name="T112" fmla="*/ 4374 w 4464"/>
                <a:gd name="T113" fmla="*/ 174 h 1492"/>
                <a:gd name="T114" fmla="*/ 4464 w 4464"/>
                <a:gd name="T115" fmla="*/ 156 h 149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464"/>
                <a:gd name="T175" fmla="*/ 0 h 1492"/>
                <a:gd name="T176" fmla="*/ 4464 w 4464"/>
                <a:gd name="T177" fmla="*/ 1492 h 149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464" h="1492">
                  <a:moveTo>
                    <a:pt x="0" y="1458"/>
                  </a:moveTo>
                  <a:cubicBezTo>
                    <a:pt x="39" y="1471"/>
                    <a:pt x="40" y="1471"/>
                    <a:pt x="78" y="1458"/>
                  </a:cubicBezTo>
                  <a:cubicBezTo>
                    <a:pt x="100" y="1392"/>
                    <a:pt x="65" y="1492"/>
                    <a:pt x="96" y="1422"/>
                  </a:cubicBezTo>
                  <a:cubicBezTo>
                    <a:pt x="115" y="1379"/>
                    <a:pt x="129" y="1330"/>
                    <a:pt x="138" y="1284"/>
                  </a:cubicBezTo>
                  <a:cubicBezTo>
                    <a:pt x="133" y="1216"/>
                    <a:pt x="130" y="1110"/>
                    <a:pt x="90" y="1050"/>
                  </a:cubicBezTo>
                  <a:cubicBezTo>
                    <a:pt x="81" y="1014"/>
                    <a:pt x="87" y="1034"/>
                    <a:pt x="72" y="990"/>
                  </a:cubicBezTo>
                  <a:cubicBezTo>
                    <a:pt x="70" y="984"/>
                    <a:pt x="66" y="972"/>
                    <a:pt x="66" y="972"/>
                  </a:cubicBezTo>
                  <a:cubicBezTo>
                    <a:pt x="53" y="865"/>
                    <a:pt x="67" y="750"/>
                    <a:pt x="42" y="648"/>
                  </a:cubicBezTo>
                  <a:cubicBezTo>
                    <a:pt x="49" y="551"/>
                    <a:pt x="39" y="591"/>
                    <a:pt x="60" y="528"/>
                  </a:cubicBezTo>
                  <a:cubicBezTo>
                    <a:pt x="64" y="516"/>
                    <a:pt x="72" y="492"/>
                    <a:pt x="72" y="492"/>
                  </a:cubicBezTo>
                  <a:cubicBezTo>
                    <a:pt x="40" y="395"/>
                    <a:pt x="49" y="243"/>
                    <a:pt x="144" y="180"/>
                  </a:cubicBezTo>
                  <a:cubicBezTo>
                    <a:pt x="177" y="130"/>
                    <a:pt x="254" y="167"/>
                    <a:pt x="306" y="174"/>
                  </a:cubicBezTo>
                  <a:cubicBezTo>
                    <a:pt x="324" y="180"/>
                    <a:pt x="342" y="186"/>
                    <a:pt x="360" y="192"/>
                  </a:cubicBezTo>
                  <a:cubicBezTo>
                    <a:pt x="372" y="196"/>
                    <a:pt x="396" y="204"/>
                    <a:pt x="396" y="204"/>
                  </a:cubicBezTo>
                  <a:cubicBezTo>
                    <a:pt x="458" y="189"/>
                    <a:pt x="511" y="184"/>
                    <a:pt x="576" y="180"/>
                  </a:cubicBezTo>
                  <a:cubicBezTo>
                    <a:pt x="627" y="167"/>
                    <a:pt x="661" y="155"/>
                    <a:pt x="714" y="150"/>
                  </a:cubicBezTo>
                  <a:cubicBezTo>
                    <a:pt x="773" y="135"/>
                    <a:pt x="694" y="154"/>
                    <a:pt x="804" y="138"/>
                  </a:cubicBezTo>
                  <a:cubicBezTo>
                    <a:pt x="846" y="132"/>
                    <a:pt x="888" y="120"/>
                    <a:pt x="930" y="114"/>
                  </a:cubicBezTo>
                  <a:cubicBezTo>
                    <a:pt x="968" y="101"/>
                    <a:pt x="997" y="95"/>
                    <a:pt x="1038" y="90"/>
                  </a:cubicBezTo>
                  <a:cubicBezTo>
                    <a:pt x="1070" y="79"/>
                    <a:pt x="1096" y="59"/>
                    <a:pt x="1128" y="48"/>
                  </a:cubicBezTo>
                  <a:cubicBezTo>
                    <a:pt x="1136" y="42"/>
                    <a:pt x="1143" y="34"/>
                    <a:pt x="1152" y="30"/>
                  </a:cubicBezTo>
                  <a:cubicBezTo>
                    <a:pt x="1163" y="24"/>
                    <a:pt x="1188" y="18"/>
                    <a:pt x="1188" y="18"/>
                  </a:cubicBezTo>
                  <a:cubicBezTo>
                    <a:pt x="1224" y="27"/>
                    <a:pt x="1204" y="21"/>
                    <a:pt x="1248" y="36"/>
                  </a:cubicBezTo>
                  <a:cubicBezTo>
                    <a:pt x="1260" y="40"/>
                    <a:pt x="1284" y="48"/>
                    <a:pt x="1284" y="48"/>
                  </a:cubicBezTo>
                  <a:cubicBezTo>
                    <a:pt x="1338" y="42"/>
                    <a:pt x="1393" y="15"/>
                    <a:pt x="1446" y="12"/>
                  </a:cubicBezTo>
                  <a:cubicBezTo>
                    <a:pt x="1544" y="6"/>
                    <a:pt x="1642" y="4"/>
                    <a:pt x="1740" y="0"/>
                  </a:cubicBezTo>
                  <a:cubicBezTo>
                    <a:pt x="1796" y="5"/>
                    <a:pt x="1852" y="12"/>
                    <a:pt x="1908" y="18"/>
                  </a:cubicBezTo>
                  <a:cubicBezTo>
                    <a:pt x="1914" y="20"/>
                    <a:pt x="1920" y="21"/>
                    <a:pt x="1926" y="24"/>
                  </a:cubicBezTo>
                  <a:cubicBezTo>
                    <a:pt x="1932" y="27"/>
                    <a:pt x="1937" y="33"/>
                    <a:pt x="1944" y="36"/>
                  </a:cubicBezTo>
                  <a:cubicBezTo>
                    <a:pt x="1963" y="44"/>
                    <a:pt x="1990" y="49"/>
                    <a:pt x="2010" y="54"/>
                  </a:cubicBezTo>
                  <a:cubicBezTo>
                    <a:pt x="2095" y="50"/>
                    <a:pt x="2162" y="38"/>
                    <a:pt x="2244" y="30"/>
                  </a:cubicBezTo>
                  <a:cubicBezTo>
                    <a:pt x="2301" y="16"/>
                    <a:pt x="2349" y="22"/>
                    <a:pt x="2406" y="30"/>
                  </a:cubicBezTo>
                  <a:cubicBezTo>
                    <a:pt x="2446" y="43"/>
                    <a:pt x="2431" y="74"/>
                    <a:pt x="2412" y="102"/>
                  </a:cubicBezTo>
                  <a:cubicBezTo>
                    <a:pt x="2421" y="158"/>
                    <a:pt x="2422" y="150"/>
                    <a:pt x="2466" y="174"/>
                  </a:cubicBezTo>
                  <a:cubicBezTo>
                    <a:pt x="2528" y="208"/>
                    <a:pt x="2479" y="190"/>
                    <a:pt x="2520" y="204"/>
                  </a:cubicBezTo>
                  <a:cubicBezTo>
                    <a:pt x="2547" y="201"/>
                    <a:pt x="2586" y="216"/>
                    <a:pt x="2586" y="180"/>
                  </a:cubicBezTo>
                  <a:cubicBezTo>
                    <a:pt x="2586" y="155"/>
                    <a:pt x="2578" y="165"/>
                    <a:pt x="2562" y="156"/>
                  </a:cubicBezTo>
                  <a:cubicBezTo>
                    <a:pt x="2549" y="149"/>
                    <a:pt x="2526" y="132"/>
                    <a:pt x="2526" y="132"/>
                  </a:cubicBezTo>
                  <a:cubicBezTo>
                    <a:pt x="2521" y="116"/>
                    <a:pt x="2510" y="94"/>
                    <a:pt x="2526" y="78"/>
                  </a:cubicBezTo>
                  <a:cubicBezTo>
                    <a:pt x="2528" y="76"/>
                    <a:pt x="2589" y="95"/>
                    <a:pt x="2598" y="96"/>
                  </a:cubicBezTo>
                  <a:cubicBezTo>
                    <a:pt x="2626" y="99"/>
                    <a:pt x="2654" y="100"/>
                    <a:pt x="2682" y="102"/>
                  </a:cubicBezTo>
                  <a:cubicBezTo>
                    <a:pt x="2730" y="98"/>
                    <a:pt x="2779" y="96"/>
                    <a:pt x="2826" y="84"/>
                  </a:cubicBezTo>
                  <a:cubicBezTo>
                    <a:pt x="2836" y="86"/>
                    <a:pt x="2884" y="96"/>
                    <a:pt x="2892" y="96"/>
                  </a:cubicBezTo>
                  <a:cubicBezTo>
                    <a:pt x="2930" y="96"/>
                    <a:pt x="2980" y="75"/>
                    <a:pt x="3012" y="54"/>
                  </a:cubicBezTo>
                  <a:cubicBezTo>
                    <a:pt x="3052" y="62"/>
                    <a:pt x="3092" y="70"/>
                    <a:pt x="3132" y="78"/>
                  </a:cubicBezTo>
                  <a:cubicBezTo>
                    <a:pt x="3208" y="73"/>
                    <a:pt x="3260" y="67"/>
                    <a:pt x="3336" y="72"/>
                  </a:cubicBezTo>
                  <a:cubicBezTo>
                    <a:pt x="3378" y="80"/>
                    <a:pt x="3411" y="98"/>
                    <a:pt x="3450" y="114"/>
                  </a:cubicBezTo>
                  <a:cubicBezTo>
                    <a:pt x="3496" y="132"/>
                    <a:pt x="3540" y="140"/>
                    <a:pt x="3588" y="150"/>
                  </a:cubicBezTo>
                  <a:cubicBezTo>
                    <a:pt x="3642" y="144"/>
                    <a:pt x="3687" y="131"/>
                    <a:pt x="3738" y="114"/>
                  </a:cubicBezTo>
                  <a:cubicBezTo>
                    <a:pt x="3793" y="96"/>
                    <a:pt x="3706" y="124"/>
                    <a:pt x="3786" y="102"/>
                  </a:cubicBezTo>
                  <a:cubicBezTo>
                    <a:pt x="3798" y="99"/>
                    <a:pt x="3822" y="90"/>
                    <a:pt x="3822" y="90"/>
                  </a:cubicBezTo>
                  <a:cubicBezTo>
                    <a:pt x="3859" y="102"/>
                    <a:pt x="3892" y="123"/>
                    <a:pt x="3930" y="132"/>
                  </a:cubicBezTo>
                  <a:cubicBezTo>
                    <a:pt x="4089" y="123"/>
                    <a:pt x="3993" y="135"/>
                    <a:pt x="4062" y="120"/>
                  </a:cubicBezTo>
                  <a:cubicBezTo>
                    <a:pt x="4084" y="115"/>
                    <a:pt x="4128" y="102"/>
                    <a:pt x="4128" y="102"/>
                  </a:cubicBezTo>
                  <a:cubicBezTo>
                    <a:pt x="4189" y="109"/>
                    <a:pt x="4242" y="123"/>
                    <a:pt x="4296" y="150"/>
                  </a:cubicBezTo>
                  <a:cubicBezTo>
                    <a:pt x="4306" y="155"/>
                    <a:pt x="4328" y="159"/>
                    <a:pt x="4338" y="162"/>
                  </a:cubicBezTo>
                  <a:cubicBezTo>
                    <a:pt x="4350" y="166"/>
                    <a:pt x="4374" y="174"/>
                    <a:pt x="4374" y="174"/>
                  </a:cubicBezTo>
                  <a:cubicBezTo>
                    <a:pt x="4402" y="167"/>
                    <a:pt x="4435" y="156"/>
                    <a:pt x="4464" y="156"/>
                  </a:cubicBezTo>
                </a:path>
              </a:pathLst>
            </a:custGeom>
            <a:noFill/>
            <a:ln w="38100" cmpd="sng">
              <a:solidFill>
                <a:srgbClr val="FF0000"/>
              </a:solidFill>
              <a:round/>
              <a:headEnd/>
              <a:tailEnd/>
            </a:ln>
          </p:spPr>
          <p:txBody>
            <a:bodyPr/>
            <a:lstStyle/>
            <a:p>
              <a:endParaRPr lang="cs-CZ"/>
            </a:p>
          </p:txBody>
        </p:sp>
        <p:sp>
          <p:nvSpPr>
            <p:cNvPr id="187400" name="Freeform 4"/>
            <p:cNvSpPr>
              <a:spLocks/>
            </p:cNvSpPr>
            <p:nvPr/>
          </p:nvSpPr>
          <p:spPr bwMode="auto">
            <a:xfrm>
              <a:off x="353" y="1486"/>
              <a:ext cx="269" cy="2453"/>
            </a:xfrm>
            <a:custGeom>
              <a:avLst/>
              <a:gdLst>
                <a:gd name="T0" fmla="*/ 9 w 269"/>
                <a:gd name="T1" fmla="*/ 0 h 2453"/>
                <a:gd name="T2" fmla="*/ 65 w 269"/>
                <a:gd name="T3" fmla="*/ 28 h 2453"/>
                <a:gd name="T4" fmla="*/ 84 w 269"/>
                <a:gd name="T5" fmla="*/ 84 h 2453"/>
                <a:gd name="T6" fmla="*/ 65 w 269"/>
                <a:gd name="T7" fmla="*/ 196 h 2453"/>
                <a:gd name="T8" fmla="*/ 0 w 269"/>
                <a:gd name="T9" fmla="*/ 419 h 2453"/>
                <a:gd name="T10" fmla="*/ 74 w 269"/>
                <a:gd name="T11" fmla="*/ 465 h 2453"/>
                <a:gd name="T12" fmla="*/ 84 w 269"/>
                <a:gd name="T13" fmla="*/ 632 h 2453"/>
                <a:gd name="T14" fmla="*/ 93 w 269"/>
                <a:gd name="T15" fmla="*/ 679 h 2453"/>
                <a:gd name="T16" fmla="*/ 37 w 269"/>
                <a:gd name="T17" fmla="*/ 697 h 2453"/>
                <a:gd name="T18" fmla="*/ 112 w 269"/>
                <a:gd name="T19" fmla="*/ 799 h 2453"/>
                <a:gd name="T20" fmla="*/ 102 w 269"/>
                <a:gd name="T21" fmla="*/ 846 h 2453"/>
                <a:gd name="T22" fmla="*/ 102 w 269"/>
                <a:gd name="T23" fmla="*/ 874 h 2453"/>
                <a:gd name="T24" fmla="*/ 139 w 269"/>
                <a:gd name="T25" fmla="*/ 985 h 2453"/>
                <a:gd name="T26" fmla="*/ 167 w 269"/>
                <a:gd name="T27" fmla="*/ 1273 h 2453"/>
                <a:gd name="T28" fmla="*/ 158 w 269"/>
                <a:gd name="T29" fmla="*/ 1301 h 2453"/>
                <a:gd name="T30" fmla="*/ 167 w 269"/>
                <a:gd name="T31" fmla="*/ 1320 h 2453"/>
                <a:gd name="T32" fmla="*/ 186 w 269"/>
                <a:gd name="T33" fmla="*/ 1505 h 2453"/>
                <a:gd name="T34" fmla="*/ 177 w 269"/>
                <a:gd name="T35" fmla="*/ 1636 h 2453"/>
                <a:gd name="T36" fmla="*/ 186 w 269"/>
                <a:gd name="T37" fmla="*/ 1970 h 2453"/>
                <a:gd name="T38" fmla="*/ 195 w 269"/>
                <a:gd name="T39" fmla="*/ 1998 h 2453"/>
                <a:gd name="T40" fmla="*/ 232 w 269"/>
                <a:gd name="T41" fmla="*/ 2119 h 2453"/>
                <a:gd name="T42" fmla="*/ 251 w 269"/>
                <a:gd name="T43" fmla="*/ 2174 h 2453"/>
                <a:gd name="T44" fmla="*/ 269 w 269"/>
                <a:gd name="T45" fmla="*/ 2453 h 245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69"/>
                <a:gd name="T70" fmla="*/ 0 h 2453"/>
                <a:gd name="T71" fmla="*/ 269 w 269"/>
                <a:gd name="T72" fmla="*/ 2453 h 245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69" h="2453">
                  <a:moveTo>
                    <a:pt x="9" y="0"/>
                  </a:moveTo>
                  <a:cubicBezTo>
                    <a:pt x="23" y="5"/>
                    <a:pt x="56" y="15"/>
                    <a:pt x="65" y="28"/>
                  </a:cubicBezTo>
                  <a:cubicBezTo>
                    <a:pt x="76" y="45"/>
                    <a:pt x="84" y="84"/>
                    <a:pt x="84" y="84"/>
                  </a:cubicBezTo>
                  <a:cubicBezTo>
                    <a:pt x="78" y="121"/>
                    <a:pt x="68" y="158"/>
                    <a:pt x="65" y="196"/>
                  </a:cubicBezTo>
                  <a:cubicBezTo>
                    <a:pt x="49" y="422"/>
                    <a:pt x="115" y="378"/>
                    <a:pt x="0" y="419"/>
                  </a:cubicBezTo>
                  <a:cubicBezTo>
                    <a:pt x="67" y="440"/>
                    <a:pt x="45" y="421"/>
                    <a:pt x="74" y="465"/>
                  </a:cubicBezTo>
                  <a:cubicBezTo>
                    <a:pt x="77" y="521"/>
                    <a:pt x="79" y="576"/>
                    <a:pt x="84" y="632"/>
                  </a:cubicBezTo>
                  <a:cubicBezTo>
                    <a:pt x="85" y="648"/>
                    <a:pt x="102" y="666"/>
                    <a:pt x="93" y="679"/>
                  </a:cubicBezTo>
                  <a:cubicBezTo>
                    <a:pt x="82" y="695"/>
                    <a:pt x="37" y="697"/>
                    <a:pt x="37" y="697"/>
                  </a:cubicBezTo>
                  <a:cubicBezTo>
                    <a:pt x="93" y="717"/>
                    <a:pt x="93" y="748"/>
                    <a:pt x="112" y="799"/>
                  </a:cubicBezTo>
                  <a:cubicBezTo>
                    <a:pt x="109" y="815"/>
                    <a:pt x="111" y="833"/>
                    <a:pt x="102" y="846"/>
                  </a:cubicBezTo>
                  <a:cubicBezTo>
                    <a:pt x="84" y="873"/>
                    <a:pt x="42" y="833"/>
                    <a:pt x="102" y="874"/>
                  </a:cubicBezTo>
                  <a:cubicBezTo>
                    <a:pt x="129" y="913"/>
                    <a:pt x="131" y="936"/>
                    <a:pt x="139" y="985"/>
                  </a:cubicBezTo>
                  <a:cubicBezTo>
                    <a:pt x="146" y="1141"/>
                    <a:pt x="145" y="1161"/>
                    <a:pt x="167" y="1273"/>
                  </a:cubicBezTo>
                  <a:cubicBezTo>
                    <a:pt x="164" y="1282"/>
                    <a:pt x="165" y="1294"/>
                    <a:pt x="158" y="1301"/>
                  </a:cubicBezTo>
                  <a:cubicBezTo>
                    <a:pt x="139" y="1320"/>
                    <a:pt x="93" y="1300"/>
                    <a:pt x="167" y="1320"/>
                  </a:cubicBezTo>
                  <a:cubicBezTo>
                    <a:pt x="190" y="1385"/>
                    <a:pt x="145" y="1447"/>
                    <a:pt x="186" y="1505"/>
                  </a:cubicBezTo>
                  <a:cubicBezTo>
                    <a:pt x="200" y="1550"/>
                    <a:pt x="191" y="1592"/>
                    <a:pt x="177" y="1636"/>
                  </a:cubicBezTo>
                  <a:cubicBezTo>
                    <a:pt x="180" y="1747"/>
                    <a:pt x="180" y="1859"/>
                    <a:pt x="186" y="1970"/>
                  </a:cubicBezTo>
                  <a:cubicBezTo>
                    <a:pt x="186" y="1980"/>
                    <a:pt x="192" y="1989"/>
                    <a:pt x="195" y="1998"/>
                  </a:cubicBezTo>
                  <a:cubicBezTo>
                    <a:pt x="206" y="2039"/>
                    <a:pt x="218" y="2078"/>
                    <a:pt x="232" y="2119"/>
                  </a:cubicBezTo>
                  <a:cubicBezTo>
                    <a:pt x="238" y="2137"/>
                    <a:pt x="251" y="2174"/>
                    <a:pt x="251" y="2174"/>
                  </a:cubicBezTo>
                  <a:cubicBezTo>
                    <a:pt x="254" y="2258"/>
                    <a:pt x="269" y="2364"/>
                    <a:pt x="269" y="2453"/>
                  </a:cubicBezTo>
                </a:path>
              </a:pathLst>
            </a:custGeom>
            <a:noFill/>
            <a:ln w="38100">
              <a:solidFill>
                <a:srgbClr val="FF0000"/>
              </a:solidFill>
              <a:round/>
              <a:headEnd/>
              <a:tailEnd/>
            </a:ln>
          </p:spPr>
          <p:txBody>
            <a:bodyPr/>
            <a:lstStyle/>
            <a:p>
              <a:endParaRPr lang="cs-CZ"/>
            </a:p>
          </p:txBody>
        </p:sp>
        <p:sp>
          <p:nvSpPr>
            <p:cNvPr id="187401" name="Freeform 5"/>
            <p:cNvSpPr>
              <a:spLocks/>
            </p:cNvSpPr>
            <p:nvPr/>
          </p:nvSpPr>
          <p:spPr bwMode="auto">
            <a:xfrm>
              <a:off x="4812" y="121"/>
              <a:ext cx="837" cy="3818"/>
            </a:xfrm>
            <a:custGeom>
              <a:avLst/>
              <a:gdLst>
                <a:gd name="T0" fmla="*/ 0 w 837"/>
                <a:gd name="T1" fmla="*/ 28 h 3818"/>
                <a:gd name="T2" fmla="*/ 56 w 837"/>
                <a:gd name="T3" fmla="*/ 9 h 3818"/>
                <a:gd name="T4" fmla="*/ 84 w 837"/>
                <a:gd name="T5" fmla="*/ 0 h 3818"/>
                <a:gd name="T6" fmla="*/ 279 w 837"/>
                <a:gd name="T7" fmla="*/ 56 h 3818"/>
                <a:gd name="T8" fmla="*/ 511 w 837"/>
                <a:gd name="T9" fmla="*/ 65 h 3818"/>
                <a:gd name="T10" fmla="*/ 734 w 837"/>
                <a:gd name="T11" fmla="*/ 130 h 3818"/>
                <a:gd name="T12" fmla="*/ 762 w 837"/>
                <a:gd name="T13" fmla="*/ 464 h 3818"/>
                <a:gd name="T14" fmla="*/ 781 w 837"/>
                <a:gd name="T15" fmla="*/ 529 h 3818"/>
                <a:gd name="T16" fmla="*/ 837 w 837"/>
                <a:gd name="T17" fmla="*/ 548 h 3818"/>
                <a:gd name="T18" fmla="*/ 790 w 837"/>
                <a:gd name="T19" fmla="*/ 585 h 3818"/>
                <a:gd name="T20" fmla="*/ 771 w 837"/>
                <a:gd name="T21" fmla="*/ 641 h 3818"/>
                <a:gd name="T22" fmla="*/ 725 w 837"/>
                <a:gd name="T23" fmla="*/ 957 h 3818"/>
                <a:gd name="T24" fmla="*/ 781 w 837"/>
                <a:gd name="T25" fmla="*/ 1040 h 3818"/>
                <a:gd name="T26" fmla="*/ 725 w 837"/>
                <a:gd name="T27" fmla="*/ 1180 h 3818"/>
                <a:gd name="T28" fmla="*/ 651 w 837"/>
                <a:gd name="T29" fmla="*/ 1486 h 3818"/>
                <a:gd name="T30" fmla="*/ 641 w 837"/>
                <a:gd name="T31" fmla="*/ 1811 h 3818"/>
                <a:gd name="T32" fmla="*/ 614 w 837"/>
                <a:gd name="T33" fmla="*/ 1941 h 3818"/>
                <a:gd name="T34" fmla="*/ 623 w 837"/>
                <a:gd name="T35" fmla="*/ 2016 h 3818"/>
                <a:gd name="T36" fmla="*/ 706 w 837"/>
                <a:gd name="T37" fmla="*/ 2044 h 3818"/>
                <a:gd name="T38" fmla="*/ 641 w 837"/>
                <a:gd name="T39" fmla="*/ 2090 h 3818"/>
                <a:gd name="T40" fmla="*/ 679 w 837"/>
                <a:gd name="T41" fmla="*/ 2239 h 3818"/>
                <a:gd name="T42" fmla="*/ 753 w 837"/>
                <a:gd name="T43" fmla="*/ 2462 h 3818"/>
                <a:gd name="T44" fmla="*/ 706 w 837"/>
                <a:gd name="T45" fmla="*/ 2731 h 3818"/>
                <a:gd name="T46" fmla="*/ 716 w 837"/>
                <a:gd name="T47" fmla="*/ 2768 h 3818"/>
                <a:gd name="T48" fmla="*/ 771 w 837"/>
                <a:gd name="T49" fmla="*/ 2787 h 3818"/>
                <a:gd name="T50" fmla="*/ 716 w 837"/>
                <a:gd name="T51" fmla="*/ 2815 h 3818"/>
                <a:gd name="T52" fmla="*/ 734 w 837"/>
                <a:gd name="T53" fmla="*/ 2963 h 3818"/>
                <a:gd name="T54" fmla="*/ 753 w 837"/>
                <a:gd name="T55" fmla="*/ 3056 h 3818"/>
                <a:gd name="T56" fmla="*/ 781 w 837"/>
                <a:gd name="T57" fmla="*/ 3066 h 3818"/>
                <a:gd name="T58" fmla="*/ 744 w 837"/>
                <a:gd name="T59" fmla="*/ 3214 h 3818"/>
                <a:gd name="T60" fmla="*/ 790 w 837"/>
                <a:gd name="T61" fmla="*/ 3363 h 3818"/>
                <a:gd name="T62" fmla="*/ 818 w 837"/>
                <a:gd name="T63" fmla="*/ 3484 h 3818"/>
                <a:gd name="T64" fmla="*/ 799 w 837"/>
                <a:gd name="T65" fmla="*/ 3586 h 3818"/>
                <a:gd name="T66" fmla="*/ 781 w 837"/>
                <a:gd name="T67" fmla="*/ 3642 h 3818"/>
                <a:gd name="T68" fmla="*/ 391 w 837"/>
                <a:gd name="T69" fmla="*/ 3753 h 3818"/>
                <a:gd name="T70" fmla="*/ 233 w 837"/>
                <a:gd name="T71" fmla="*/ 3800 h 3818"/>
                <a:gd name="T72" fmla="*/ 177 w 837"/>
                <a:gd name="T73" fmla="*/ 3818 h 381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37"/>
                <a:gd name="T112" fmla="*/ 0 h 3818"/>
                <a:gd name="T113" fmla="*/ 837 w 837"/>
                <a:gd name="T114" fmla="*/ 3818 h 381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37" h="3818">
                  <a:moveTo>
                    <a:pt x="0" y="28"/>
                  </a:moveTo>
                  <a:cubicBezTo>
                    <a:pt x="19" y="22"/>
                    <a:pt x="37" y="15"/>
                    <a:pt x="56" y="9"/>
                  </a:cubicBezTo>
                  <a:cubicBezTo>
                    <a:pt x="65" y="6"/>
                    <a:pt x="84" y="0"/>
                    <a:pt x="84" y="0"/>
                  </a:cubicBezTo>
                  <a:cubicBezTo>
                    <a:pt x="134" y="12"/>
                    <a:pt x="234" y="53"/>
                    <a:pt x="279" y="56"/>
                  </a:cubicBezTo>
                  <a:cubicBezTo>
                    <a:pt x="356" y="62"/>
                    <a:pt x="434" y="62"/>
                    <a:pt x="511" y="65"/>
                  </a:cubicBezTo>
                  <a:cubicBezTo>
                    <a:pt x="585" y="89"/>
                    <a:pt x="660" y="106"/>
                    <a:pt x="734" y="130"/>
                  </a:cubicBezTo>
                  <a:cubicBezTo>
                    <a:pt x="777" y="252"/>
                    <a:pt x="751" y="265"/>
                    <a:pt x="762" y="464"/>
                  </a:cubicBezTo>
                  <a:cubicBezTo>
                    <a:pt x="762" y="464"/>
                    <a:pt x="776" y="525"/>
                    <a:pt x="781" y="529"/>
                  </a:cubicBezTo>
                  <a:cubicBezTo>
                    <a:pt x="797" y="540"/>
                    <a:pt x="837" y="548"/>
                    <a:pt x="837" y="548"/>
                  </a:cubicBezTo>
                  <a:cubicBezTo>
                    <a:pt x="807" y="558"/>
                    <a:pt x="805" y="552"/>
                    <a:pt x="790" y="585"/>
                  </a:cubicBezTo>
                  <a:cubicBezTo>
                    <a:pt x="782" y="603"/>
                    <a:pt x="771" y="641"/>
                    <a:pt x="771" y="641"/>
                  </a:cubicBezTo>
                  <a:cubicBezTo>
                    <a:pt x="764" y="763"/>
                    <a:pt x="752" y="845"/>
                    <a:pt x="725" y="957"/>
                  </a:cubicBezTo>
                  <a:cubicBezTo>
                    <a:pt x="734" y="1004"/>
                    <a:pt x="735" y="1025"/>
                    <a:pt x="781" y="1040"/>
                  </a:cubicBezTo>
                  <a:cubicBezTo>
                    <a:pt x="713" y="1064"/>
                    <a:pt x="733" y="1106"/>
                    <a:pt x="725" y="1180"/>
                  </a:cubicBezTo>
                  <a:cubicBezTo>
                    <a:pt x="713" y="1285"/>
                    <a:pt x="668" y="1382"/>
                    <a:pt x="651" y="1486"/>
                  </a:cubicBezTo>
                  <a:cubicBezTo>
                    <a:pt x="656" y="1584"/>
                    <a:pt x="677" y="1714"/>
                    <a:pt x="641" y="1811"/>
                  </a:cubicBezTo>
                  <a:cubicBezTo>
                    <a:pt x="634" y="1855"/>
                    <a:pt x="628" y="1899"/>
                    <a:pt x="614" y="1941"/>
                  </a:cubicBezTo>
                  <a:cubicBezTo>
                    <a:pt x="617" y="1966"/>
                    <a:pt x="609" y="1995"/>
                    <a:pt x="623" y="2016"/>
                  </a:cubicBezTo>
                  <a:cubicBezTo>
                    <a:pt x="640" y="2040"/>
                    <a:pt x="679" y="2034"/>
                    <a:pt x="706" y="2044"/>
                  </a:cubicBezTo>
                  <a:cubicBezTo>
                    <a:pt x="642" y="2065"/>
                    <a:pt x="657" y="2044"/>
                    <a:pt x="641" y="2090"/>
                  </a:cubicBezTo>
                  <a:cubicBezTo>
                    <a:pt x="650" y="2141"/>
                    <a:pt x="662" y="2190"/>
                    <a:pt x="679" y="2239"/>
                  </a:cubicBezTo>
                  <a:cubicBezTo>
                    <a:pt x="685" y="2305"/>
                    <a:pt x="676" y="2434"/>
                    <a:pt x="753" y="2462"/>
                  </a:cubicBezTo>
                  <a:cubicBezTo>
                    <a:pt x="636" y="2537"/>
                    <a:pt x="685" y="2423"/>
                    <a:pt x="706" y="2731"/>
                  </a:cubicBezTo>
                  <a:cubicBezTo>
                    <a:pt x="707" y="2744"/>
                    <a:pt x="706" y="2760"/>
                    <a:pt x="716" y="2768"/>
                  </a:cubicBezTo>
                  <a:cubicBezTo>
                    <a:pt x="731" y="2781"/>
                    <a:pt x="771" y="2787"/>
                    <a:pt x="771" y="2787"/>
                  </a:cubicBezTo>
                  <a:cubicBezTo>
                    <a:pt x="762" y="2790"/>
                    <a:pt x="718" y="2802"/>
                    <a:pt x="716" y="2815"/>
                  </a:cubicBezTo>
                  <a:cubicBezTo>
                    <a:pt x="698" y="2947"/>
                    <a:pt x="719" y="2897"/>
                    <a:pt x="734" y="2963"/>
                  </a:cubicBezTo>
                  <a:cubicBezTo>
                    <a:pt x="741" y="2994"/>
                    <a:pt x="723" y="3045"/>
                    <a:pt x="753" y="3056"/>
                  </a:cubicBezTo>
                  <a:cubicBezTo>
                    <a:pt x="762" y="3059"/>
                    <a:pt x="772" y="3063"/>
                    <a:pt x="781" y="3066"/>
                  </a:cubicBezTo>
                  <a:cubicBezTo>
                    <a:pt x="708" y="3089"/>
                    <a:pt x="734" y="3138"/>
                    <a:pt x="744" y="3214"/>
                  </a:cubicBezTo>
                  <a:cubicBezTo>
                    <a:pt x="751" y="3265"/>
                    <a:pt x="774" y="3314"/>
                    <a:pt x="790" y="3363"/>
                  </a:cubicBezTo>
                  <a:cubicBezTo>
                    <a:pt x="797" y="3410"/>
                    <a:pt x="804" y="3441"/>
                    <a:pt x="818" y="3484"/>
                  </a:cubicBezTo>
                  <a:cubicBezTo>
                    <a:pt x="813" y="3514"/>
                    <a:pt x="807" y="3556"/>
                    <a:pt x="799" y="3586"/>
                  </a:cubicBezTo>
                  <a:cubicBezTo>
                    <a:pt x="794" y="3605"/>
                    <a:pt x="797" y="3631"/>
                    <a:pt x="781" y="3642"/>
                  </a:cubicBezTo>
                  <a:cubicBezTo>
                    <a:pt x="661" y="3721"/>
                    <a:pt x="527" y="3720"/>
                    <a:pt x="391" y="3753"/>
                  </a:cubicBezTo>
                  <a:cubicBezTo>
                    <a:pt x="338" y="3766"/>
                    <a:pt x="285" y="3783"/>
                    <a:pt x="233" y="3800"/>
                  </a:cubicBezTo>
                  <a:cubicBezTo>
                    <a:pt x="214" y="3806"/>
                    <a:pt x="177" y="3818"/>
                    <a:pt x="177" y="3818"/>
                  </a:cubicBezTo>
                </a:path>
              </a:pathLst>
            </a:custGeom>
            <a:noFill/>
            <a:ln w="38100" cmpd="sng">
              <a:solidFill>
                <a:srgbClr val="FF0000"/>
              </a:solidFill>
              <a:round/>
              <a:headEnd/>
              <a:tailEnd/>
            </a:ln>
          </p:spPr>
          <p:txBody>
            <a:bodyPr/>
            <a:lstStyle/>
            <a:p>
              <a:endParaRPr lang="cs-CZ"/>
            </a:p>
          </p:txBody>
        </p:sp>
        <p:sp>
          <p:nvSpPr>
            <p:cNvPr id="187402" name="Freeform 6"/>
            <p:cNvSpPr>
              <a:spLocks/>
            </p:cNvSpPr>
            <p:nvPr/>
          </p:nvSpPr>
          <p:spPr bwMode="auto">
            <a:xfrm>
              <a:off x="1872" y="1159"/>
              <a:ext cx="2160" cy="2099"/>
            </a:xfrm>
            <a:custGeom>
              <a:avLst/>
              <a:gdLst>
                <a:gd name="T0" fmla="*/ 288 w 2160"/>
                <a:gd name="T1" fmla="*/ 1829 h 2099"/>
                <a:gd name="T2" fmla="*/ 156 w 2160"/>
                <a:gd name="T3" fmla="*/ 1667 h 2099"/>
                <a:gd name="T4" fmla="*/ 78 w 2160"/>
                <a:gd name="T5" fmla="*/ 1463 h 2099"/>
                <a:gd name="T6" fmla="*/ 0 w 2160"/>
                <a:gd name="T7" fmla="*/ 1217 h 2099"/>
                <a:gd name="T8" fmla="*/ 42 w 2160"/>
                <a:gd name="T9" fmla="*/ 983 h 2099"/>
                <a:gd name="T10" fmla="*/ 18 w 2160"/>
                <a:gd name="T11" fmla="*/ 857 h 2099"/>
                <a:gd name="T12" fmla="*/ 84 w 2160"/>
                <a:gd name="T13" fmla="*/ 647 h 2099"/>
                <a:gd name="T14" fmla="*/ 180 w 2160"/>
                <a:gd name="T15" fmla="*/ 497 h 2099"/>
                <a:gd name="T16" fmla="*/ 288 w 2160"/>
                <a:gd name="T17" fmla="*/ 389 h 2099"/>
                <a:gd name="T18" fmla="*/ 390 w 2160"/>
                <a:gd name="T19" fmla="*/ 281 h 2099"/>
                <a:gd name="T20" fmla="*/ 438 w 2160"/>
                <a:gd name="T21" fmla="*/ 239 h 2099"/>
                <a:gd name="T22" fmla="*/ 558 w 2160"/>
                <a:gd name="T23" fmla="*/ 167 h 2099"/>
                <a:gd name="T24" fmla="*/ 870 w 2160"/>
                <a:gd name="T25" fmla="*/ 77 h 2099"/>
                <a:gd name="T26" fmla="*/ 1086 w 2160"/>
                <a:gd name="T27" fmla="*/ 29 h 2099"/>
                <a:gd name="T28" fmla="*/ 1470 w 2160"/>
                <a:gd name="T29" fmla="*/ 101 h 2099"/>
                <a:gd name="T30" fmla="*/ 1554 w 2160"/>
                <a:gd name="T31" fmla="*/ 131 h 2099"/>
                <a:gd name="T32" fmla="*/ 1800 w 2160"/>
                <a:gd name="T33" fmla="*/ 275 h 2099"/>
                <a:gd name="T34" fmla="*/ 1854 w 2160"/>
                <a:gd name="T35" fmla="*/ 311 h 2099"/>
                <a:gd name="T36" fmla="*/ 1884 w 2160"/>
                <a:gd name="T37" fmla="*/ 341 h 2099"/>
                <a:gd name="T38" fmla="*/ 1956 w 2160"/>
                <a:gd name="T39" fmla="*/ 425 h 2099"/>
                <a:gd name="T40" fmla="*/ 2088 w 2160"/>
                <a:gd name="T41" fmla="*/ 689 h 2099"/>
                <a:gd name="T42" fmla="*/ 2148 w 2160"/>
                <a:gd name="T43" fmla="*/ 905 h 2099"/>
                <a:gd name="T44" fmla="*/ 2112 w 2160"/>
                <a:gd name="T45" fmla="*/ 1271 h 2099"/>
                <a:gd name="T46" fmla="*/ 2040 w 2160"/>
                <a:gd name="T47" fmla="*/ 1439 h 2099"/>
                <a:gd name="T48" fmla="*/ 2004 w 2160"/>
                <a:gd name="T49" fmla="*/ 1589 h 2099"/>
                <a:gd name="T50" fmla="*/ 1932 w 2160"/>
                <a:gd name="T51" fmla="*/ 1673 h 2099"/>
                <a:gd name="T52" fmla="*/ 1830 w 2160"/>
                <a:gd name="T53" fmla="*/ 1805 h 2099"/>
                <a:gd name="T54" fmla="*/ 1776 w 2160"/>
                <a:gd name="T55" fmla="*/ 1871 h 2099"/>
                <a:gd name="T56" fmla="*/ 1632 w 2160"/>
                <a:gd name="T57" fmla="*/ 1949 h 2099"/>
                <a:gd name="T58" fmla="*/ 1368 w 2160"/>
                <a:gd name="T59" fmla="*/ 2075 h 2099"/>
                <a:gd name="T60" fmla="*/ 984 w 2160"/>
                <a:gd name="T61" fmla="*/ 2075 h 2099"/>
                <a:gd name="T62" fmla="*/ 588 w 2160"/>
                <a:gd name="T63" fmla="*/ 2033 h 2099"/>
                <a:gd name="T64" fmla="*/ 348 w 2160"/>
                <a:gd name="T65" fmla="*/ 1889 h 209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160"/>
                <a:gd name="T100" fmla="*/ 0 h 2099"/>
                <a:gd name="T101" fmla="*/ 2160 w 2160"/>
                <a:gd name="T102" fmla="*/ 2099 h 209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160" h="2099">
                  <a:moveTo>
                    <a:pt x="318" y="1871"/>
                  </a:moveTo>
                  <a:cubicBezTo>
                    <a:pt x="288" y="1861"/>
                    <a:pt x="302" y="1871"/>
                    <a:pt x="288" y="1829"/>
                  </a:cubicBezTo>
                  <a:cubicBezTo>
                    <a:pt x="279" y="1803"/>
                    <a:pt x="235" y="1744"/>
                    <a:pt x="210" y="1727"/>
                  </a:cubicBezTo>
                  <a:cubicBezTo>
                    <a:pt x="202" y="1703"/>
                    <a:pt x="177" y="1681"/>
                    <a:pt x="156" y="1667"/>
                  </a:cubicBezTo>
                  <a:cubicBezTo>
                    <a:pt x="139" y="1642"/>
                    <a:pt x="130" y="1619"/>
                    <a:pt x="114" y="1595"/>
                  </a:cubicBezTo>
                  <a:cubicBezTo>
                    <a:pt x="107" y="1558"/>
                    <a:pt x="100" y="1496"/>
                    <a:pt x="78" y="1463"/>
                  </a:cubicBezTo>
                  <a:cubicBezTo>
                    <a:pt x="67" y="1447"/>
                    <a:pt x="56" y="1427"/>
                    <a:pt x="48" y="1409"/>
                  </a:cubicBezTo>
                  <a:cubicBezTo>
                    <a:pt x="22" y="1350"/>
                    <a:pt x="8" y="1281"/>
                    <a:pt x="0" y="1217"/>
                  </a:cubicBezTo>
                  <a:cubicBezTo>
                    <a:pt x="4" y="1150"/>
                    <a:pt x="7" y="1104"/>
                    <a:pt x="24" y="1043"/>
                  </a:cubicBezTo>
                  <a:cubicBezTo>
                    <a:pt x="42" y="980"/>
                    <a:pt x="13" y="1069"/>
                    <a:pt x="42" y="983"/>
                  </a:cubicBezTo>
                  <a:cubicBezTo>
                    <a:pt x="44" y="977"/>
                    <a:pt x="48" y="965"/>
                    <a:pt x="48" y="965"/>
                  </a:cubicBezTo>
                  <a:cubicBezTo>
                    <a:pt x="36" y="928"/>
                    <a:pt x="24" y="895"/>
                    <a:pt x="18" y="857"/>
                  </a:cubicBezTo>
                  <a:cubicBezTo>
                    <a:pt x="22" y="817"/>
                    <a:pt x="23" y="744"/>
                    <a:pt x="48" y="707"/>
                  </a:cubicBezTo>
                  <a:cubicBezTo>
                    <a:pt x="60" y="688"/>
                    <a:pt x="75" y="667"/>
                    <a:pt x="84" y="647"/>
                  </a:cubicBezTo>
                  <a:cubicBezTo>
                    <a:pt x="117" y="572"/>
                    <a:pt x="70" y="650"/>
                    <a:pt x="120" y="575"/>
                  </a:cubicBezTo>
                  <a:cubicBezTo>
                    <a:pt x="140" y="546"/>
                    <a:pt x="144" y="509"/>
                    <a:pt x="180" y="497"/>
                  </a:cubicBezTo>
                  <a:cubicBezTo>
                    <a:pt x="197" y="480"/>
                    <a:pt x="208" y="463"/>
                    <a:pt x="228" y="449"/>
                  </a:cubicBezTo>
                  <a:cubicBezTo>
                    <a:pt x="243" y="427"/>
                    <a:pt x="266" y="404"/>
                    <a:pt x="288" y="389"/>
                  </a:cubicBezTo>
                  <a:cubicBezTo>
                    <a:pt x="308" y="359"/>
                    <a:pt x="330" y="325"/>
                    <a:pt x="360" y="305"/>
                  </a:cubicBezTo>
                  <a:cubicBezTo>
                    <a:pt x="394" y="253"/>
                    <a:pt x="349" y="314"/>
                    <a:pt x="390" y="281"/>
                  </a:cubicBezTo>
                  <a:cubicBezTo>
                    <a:pt x="396" y="276"/>
                    <a:pt x="397" y="268"/>
                    <a:pt x="402" y="263"/>
                  </a:cubicBezTo>
                  <a:cubicBezTo>
                    <a:pt x="413" y="254"/>
                    <a:pt x="426" y="247"/>
                    <a:pt x="438" y="239"/>
                  </a:cubicBezTo>
                  <a:cubicBezTo>
                    <a:pt x="444" y="235"/>
                    <a:pt x="456" y="227"/>
                    <a:pt x="456" y="227"/>
                  </a:cubicBezTo>
                  <a:cubicBezTo>
                    <a:pt x="477" y="195"/>
                    <a:pt x="521" y="179"/>
                    <a:pt x="558" y="167"/>
                  </a:cubicBezTo>
                  <a:cubicBezTo>
                    <a:pt x="579" y="160"/>
                    <a:pt x="608" y="135"/>
                    <a:pt x="630" y="125"/>
                  </a:cubicBezTo>
                  <a:cubicBezTo>
                    <a:pt x="706" y="91"/>
                    <a:pt x="788" y="83"/>
                    <a:pt x="870" y="77"/>
                  </a:cubicBezTo>
                  <a:cubicBezTo>
                    <a:pt x="909" y="67"/>
                    <a:pt x="951" y="45"/>
                    <a:pt x="990" y="41"/>
                  </a:cubicBezTo>
                  <a:cubicBezTo>
                    <a:pt x="1058" y="33"/>
                    <a:pt x="1026" y="38"/>
                    <a:pt x="1086" y="29"/>
                  </a:cubicBezTo>
                  <a:cubicBezTo>
                    <a:pt x="1173" y="0"/>
                    <a:pt x="1303" y="49"/>
                    <a:pt x="1392" y="71"/>
                  </a:cubicBezTo>
                  <a:cubicBezTo>
                    <a:pt x="1422" y="78"/>
                    <a:pt x="1441" y="94"/>
                    <a:pt x="1470" y="101"/>
                  </a:cubicBezTo>
                  <a:cubicBezTo>
                    <a:pt x="1498" y="142"/>
                    <a:pt x="1480" y="132"/>
                    <a:pt x="1512" y="143"/>
                  </a:cubicBezTo>
                  <a:cubicBezTo>
                    <a:pt x="1526" y="139"/>
                    <a:pt x="1540" y="126"/>
                    <a:pt x="1554" y="131"/>
                  </a:cubicBezTo>
                  <a:cubicBezTo>
                    <a:pt x="1598" y="146"/>
                    <a:pt x="1633" y="193"/>
                    <a:pt x="1680" y="209"/>
                  </a:cubicBezTo>
                  <a:cubicBezTo>
                    <a:pt x="1712" y="241"/>
                    <a:pt x="1761" y="253"/>
                    <a:pt x="1800" y="275"/>
                  </a:cubicBezTo>
                  <a:cubicBezTo>
                    <a:pt x="1813" y="282"/>
                    <a:pt x="1824" y="291"/>
                    <a:pt x="1836" y="299"/>
                  </a:cubicBezTo>
                  <a:cubicBezTo>
                    <a:pt x="1842" y="303"/>
                    <a:pt x="1854" y="311"/>
                    <a:pt x="1854" y="311"/>
                  </a:cubicBezTo>
                  <a:cubicBezTo>
                    <a:pt x="1858" y="317"/>
                    <a:pt x="1861" y="324"/>
                    <a:pt x="1866" y="329"/>
                  </a:cubicBezTo>
                  <a:cubicBezTo>
                    <a:pt x="1871" y="334"/>
                    <a:pt x="1879" y="335"/>
                    <a:pt x="1884" y="341"/>
                  </a:cubicBezTo>
                  <a:cubicBezTo>
                    <a:pt x="1917" y="382"/>
                    <a:pt x="1856" y="337"/>
                    <a:pt x="1908" y="371"/>
                  </a:cubicBezTo>
                  <a:cubicBezTo>
                    <a:pt x="1929" y="403"/>
                    <a:pt x="1915" y="384"/>
                    <a:pt x="1956" y="425"/>
                  </a:cubicBezTo>
                  <a:cubicBezTo>
                    <a:pt x="1982" y="451"/>
                    <a:pt x="1984" y="470"/>
                    <a:pt x="2016" y="491"/>
                  </a:cubicBezTo>
                  <a:cubicBezTo>
                    <a:pt x="2062" y="561"/>
                    <a:pt x="2072" y="607"/>
                    <a:pt x="2088" y="689"/>
                  </a:cubicBezTo>
                  <a:cubicBezTo>
                    <a:pt x="2096" y="728"/>
                    <a:pt x="2111" y="765"/>
                    <a:pt x="2124" y="803"/>
                  </a:cubicBezTo>
                  <a:cubicBezTo>
                    <a:pt x="2135" y="837"/>
                    <a:pt x="2137" y="872"/>
                    <a:pt x="2148" y="905"/>
                  </a:cubicBezTo>
                  <a:cubicBezTo>
                    <a:pt x="2152" y="1003"/>
                    <a:pt x="2160" y="1085"/>
                    <a:pt x="2148" y="1181"/>
                  </a:cubicBezTo>
                  <a:cubicBezTo>
                    <a:pt x="2146" y="1200"/>
                    <a:pt x="2121" y="1258"/>
                    <a:pt x="2112" y="1271"/>
                  </a:cubicBezTo>
                  <a:cubicBezTo>
                    <a:pt x="2104" y="1283"/>
                    <a:pt x="2088" y="1307"/>
                    <a:pt x="2088" y="1307"/>
                  </a:cubicBezTo>
                  <a:cubicBezTo>
                    <a:pt x="2077" y="1353"/>
                    <a:pt x="2055" y="1394"/>
                    <a:pt x="2040" y="1439"/>
                  </a:cubicBezTo>
                  <a:cubicBezTo>
                    <a:pt x="2028" y="1475"/>
                    <a:pt x="2026" y="1516"/>
                    <a:pt x="2016" y="1553"/>
                  </a:cubicBezTo>
                  <a:cubicBezTo>
                    <a:pt x="2013" y="1565"/>
                    <a:pt x="2013" y="1580"/>
                    <a:pt x="2004" y="1589"/>
                  </a:cubicBezTo>
                  <a:cubicBezTo>
                    <a:pt x="1998" y="1595"/>
                    <a:pt x="1991" y="1600"/>
                    <a:pt x="1986" y="1607"/>
                  </a:cubicBezTo>
                  <a:cubicBezTo>
                    <a:pt x="1965" y="1635"/>
                    <a:pt x="1960" y="1655"/>
                    <a:pt x="1932" y="1673"/>
                  </a:cubicBezTo>
                  <a:cubicBezTo>
                    <a:pt x="1925" y="1695"/>
                    <a:pt x="1891" y="1745"/>
                    <a:pt x="1872" y="1757"/>
                  </a:cubicBezTo>
                  <a:cubicBezTo>
                    <a:pt x="1844" y="1799"/>
                    <a:pt x="1860" y="1785"/>
                    <a:pt x="1830" y="1805"/>
                  </a:cubicBezTo>
                  <a:cubicBezTo>
                    <a:pt x="1782" y="1877"/>
                    <a:pt x="1856" y="1771"/>
                    <a:pt x="1800" y="1835"/>
                  </a:cubicBezTo>
                  <a:cubicBezTo>
                    <a:pt x="1791" y="1846"/>
                    <a:pt x="1788" y="1863"/>
                    <a:pt x="1776" y="1871"/>
                  </a:cubicBezTo>
                  <a:cubicBezTo>
                    <a:pt x="1740" y="1895"/>
                    <a:pt x="1704" y="1913"/>
                    <a:pt x="1668" y="1937"/>
                  </a:cubicBezTo>
                  <a:cubicBezTo>
                    <a:pt x="1657" y="1944"/>
                    <a:pt x="1643" y="1942"/>
                    <a:pt x="1632" y="1949"/>
                  </a:cubicBezTo>
                  <a:cubicBezTo>
                    <a:pt x="1592" y="1976"/>
                    <a:pt x="1548" y="1994"/>
                    <a:pt x="1506" y="2015"/>
                  </a:cubicBezTo>
                  <a:cubicBezTo>
                    <a:pt x="1462" y="2037"/>
                    <a:pt x="1418" y="2066"/>
                    <a:pt x="1368" y="2075"/>
                  </a:cubicBezTo>
                  <a:cubicBezTo>
                    <a:pt x="1310" y="2085"/>
                    <a:pt x="1252" y="2092"/>
                    <a:pt x="1194" y="2099"/>
                  </a:cubicBezTo>
                  <a:cubicBezTo>
                    <a:pt x="1124" y="2095"/>
                    <a:pt x="1053" y="2089"/>
                    <a:pt x="984" y="2075"/>
                  </a:cubicBezTo>
                  <a:cubicBezTo>
                    <a:pt x="887" y="2087"/>
                    <a:pt x="854" y="2085"/>
                    <a:pt x="732" y="2081"/>
                  </a:cubicBezTo>
                  <a:cubicBezTo>
                    <a:pt x="684" y="2065"/>
                    <a:pt x="636" y="2049"/>
                    <a:pt x="588" y="2033"/>
                  </a:cubicBezTo>
                  <a:cubicBezTo>
                    <a:pt x="552" y="2006"/>
                    <a:pt x="493" y="1975"/>
                    <a:pt x="450" y="1961"/>
                  </a:cubicBezTo>
                  <a:cubicBezTo>
                    <a:pt x="419" y="1930"/>
                    <a:pt x="384" y="1913"/>
                    <a:pt x="348" y="1889"/>
                  </a:cubicBezTo>
                  <a:cubicBezTo>
                    <a:pt x="341" y="1885"/>
                    <a:pt x="308" y="1871"/>
                    <a:pt x="318" y="1871"/>
                  </a:cubicBezTo>
                  <a:close/>
                </a:path>
              </a:pathLst>
            </a:custGeom>
            <a:noFill/>
            <a:ln w="38100" cmpd="sng">
              <a:solidFill>
                <a:srgbClr val="CC0000"/>
              </a:solidFill>
              <a:round/>
              <a:headEnd/>
              <a:tailEnd/>
            </a:ln>
          </p:spPr>
          <p:txBody>
            <a:bodyPr/>
            <a:lstStyle/>
            <a:p>
              <a:endParaRPr lang="cs-CZ"/>
            </a:p>
          </p:txBody>
        </p:sp>
        <p:sp>
          <p:nvSpPr>
            <p:cNvPr id="187403" name="Freeform 7"/>
            <p:cNvSpPr>
              <a:spLocks/>
            </p:cNvSpPr>
            <p:nvPr/>
          </p:nvSpPr>
          <p:spPr bwMode="auto">
            <a:xfrm>
              <a:off x="1824" y="1146"/>
              <a:ext cx="2238" cy="2172"/>
            </a:xfrm>
            <a:custGeom>
              <a:avLst/>
              <a:gdLst>
                <a:gd name="T0" fmla="*/ 42 w 2238"/>
                <a:gd name="T1" fmla="*/ 828 h 2172"/>
                <a:gd name="T2" fmla="*/ 138 w 2238"/>
                <a:gd name="T3" fmla="*/ 582 h 2172"/>
                <a:gd name="T4" fmla="*/ 264 w 2238"/>
                <a:gd name="T5" fmla="*/ 372 h 2172"/>
                <a:gd name="T6" fmla="*/ 336 w 2238"/>
                <a:gd name="T7" fmla="*/ 300 h 2172"/>
                <a:gd name="T8" fmla="*/ 582 w 2238"/>
                <a:gd name="T9" fmla="*/ 156 h 2172"/>
                <a:gd name="T10" fmla="*/ 828 w 2238"/>
                <a:gd name="T11" fmla="*/ 66 h 2172"/>
                <a:gd name="T12" fmla="*/ 1074 w 2238"/>
                <a:gd name="T13" fmla="*/ 0 h 2172"/>
                <a:gd name="T14" fmla="*/ 1404 w 2238"/>
                <a:gd name="T15" fmla="*/ 42 h 2172"/>
                <a:gd name="T16" fmla="*/ 1542 w 2238"/>
                <a:gd name="T17" fmla="*/ 78 h 2172"/>
                <a:gd name="T18" fmla="*/ 1710 w 2238"/>
                <a:gd name="T19" fmla="*/ 162 h 2172"/>
                <a:gd name="T20" fmla="*/ 1872 w 2238"/>
                <a:gd name="T21" fmla="*/ 240 h 2172"/>
                <a:gd name="T22" fmla="*/ 1926 w 2238"/>
                <a:gd name="T23" fmla="*/ 276 h 2172"/>
                <a:gd name="T24" fmla="*/ 1968 w 2238"/>
                <a:gd name="T25" fmla="*/ 342 h 2172"/>
                <a:gd name="T26" fmla="*/ 2016 w 2238"/>
                <a:gd name="T27" fmla="*/ 384 h 2172"/>
                <a:gd name="T28" fmla="*/ 2112 w 2238"/>
                <a:gd name="T29" fmla="*/ 492 h 2172"/>
                <a:gd name="T30" fmla="*/ 2172 w 2238"/>
                <a:gd name="T31" fmla="*/ 636 h 2172"/>
                <a:gd name="T32" fmla="*/ 2214 w 2238"/>
                <a:gd name="T33" fmla="*/ 840 h 2172"/>
                <a:gd name="T34" fmla="*/ 2226 w 2238"/>
                <a:gd name="T35" fmla="*/ 882 h 2172"/>
                <a:gd name="T36" fmla="*/ 2232 w 2238"/>
                <a:gd name="T37" fmla="*/ 1182 h 2172"/>
                <a:gd name="T38" fmla="*/ 2106 w 2238"/>
                <a:gd name="T39" fmla="*/ 1548 h 2172"/>
                <a:gd name="T40" fmla="*/ 2052 w 2238"/>
                <a:gd name="T41" fmla="*/ 1662 h 2172"/>
                <a:gd name="T42" fmla="*/ 2004 w 2238"/>
                <a:gd name="T43" fmla="*/ 1752 h 2172"/>
                <a:gd name="T44" fmla="*/ 1974 w 2238"/>
                <a:gd name="T45" fmla="*/ 1782 h 2172"/>
                <a:gd name="T46" fmla="*/ 1884 w 2238"/>
                <a:gd name="T47" fmla="*/ 1896 h 2172"/>
                <a:gd name="T48" fmla="*/ 1764 w 2238"/>
                <a:gd name="T49" fmla="*/ 1968 h 2172"/>
                <a:gd name="T50" fmla="*/ 1584 w 2238"/>
                <a:gd name="T51" fmla="*/ 2058 h 2172"/>
                <a:gd name="T52" fmla="*/ 1488 w 2238"/>
                <a:gd name="T53" fmla="*/ 2106 h 2172"/>
                <a:gd name="T54" fmla="*/ 948 w 2238"/>
                <a:gd name="T55" fmla="*/ 2154 h 2172"/>
                <a:gd name="T56" fmla="*/ 708 w 2238"/>
                <a:gd name="T57" fmla="*/ 2112 h 2172"/>
                <a:gd name="T58" fmla="*/ 528 w 2238"/>
                <a:gd name="T59" fmla="*/ 2070 h 2172"/>
                <a:gd name="T60" fmla="*/ 438 w 2238"/>
                <a:gd name="T61" fmla="*/ 1998 h 2172"/>
                <a:gd name="T62" fmla="*/ 264 w 2238"/>
                <a:gd name="T63" fmla="*/ 1860 h 2172"/>
                <a:gd name="T64" fmla="*/ 120 w 2238"/>
                <a:gd name="T65" fmla="*/ 1710 h 2172"/>
                <a:gd name="T66" fmla="*/ 42 w 2238"/>
                <a:gd name="T67" fmla="*/ 1494 h 2172"/>
                <a:gd name="T68" fmla="*/ 30 w 2238"/>
                <a:gd name="T69" fmla="*/ 1236 h 2172"/>
                <a:gd name="T70" fmla="*/ 0 w 2238"/>
                <a:gd name="T71" fmla="*/ 1122 h 217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238"/>
                <a:gd name="T109" fmla="*/ 0 h 2172"/>
                <a:gd name="T110" fmla="*/ 2238 w 2238"/>
                <a:gd name="T111" fmla="*/ 2172 h 217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238" h="2172">
                  <a:moveTo>
                    <a:pt x="24" y="1026"/>
                  </a:moveTo>
                  <a:cubicBezTo>
                    <a:pt x="32" y="957"/>
                    <a:pt x="36" y="900"/>
                    <a:pt x="42" y="828"/>
                  </a:cubicBezTo>
                  <a:cubicBezTo>
                    <a:pt x="45" y="794"/>
                    <a:pt x="67" y="759"/>
                    <a:pt x="78" y="726"/>
                  </a:cubicBezTo>
                  <a:cubicBezTo>
                    <a:pt x="95" y="676"/>
                    <a:pt x="117" y="630"/>
                    <a:pt x="138" y="582"/>
                  </a:cubicBezTo>
                  <a:cubicBezTo>
                    <a:pt x="164" y="524"/>
                    <a:pt x="153" y="524"/>
                    <a:pt x="192" y="474"/>
                  </a:cubicBezTo>
                  <a:cubicBezTo>
                    <a:pt x="219" y="440"/>
                    <a:pt x="227" y="397"/>
                    <a:pt x="264" y="372"/>
                  </a:cubicBezTo>
                  <a:cubicBezTo>
                    <a:pt x="269" y="356"/>
                    <a:pt x="287" y="336"/>
                    <a:pt x="300" y="324"/>
                  </a:cubicBezTo>
                  <a:cubicBezTo>
                    <a:pt x="311" y="315"/>
                    <a:pt x="336" y="300"/>
                    <a:pt x="336" y="300"/>
                  </a:cubicBezTo>
                  <a:cubicBezTo>
                    <a:pt x="356" y="269"/>
                    <a:pt x="442" y="229"/>
                    <a:pt x="480" y="216"/>
                  </a:cubicBezTo>
                  <a:cubicBezTo>
                    <a:pt x="496" y="193"/>
                    <a:pt x="554" y="170"/>
                    <a:pt x="582" y="156"/>
                  </a:cubicBezTo>
                  <a:cubicBezTo>
                    <a:pt x="615" y="140"/>
                    <a:pt x="645" y="117"/>
                    <a:pt x="678" y="102"/>
                  </a:cubicBezTo>
                  <a:cubicBezTo>
                    <a:pt x="724" y="82"/>
                    <a:pt x="780" y="76"/>
                    <a:pt x="828" y="66"/>
                  </a:cubicBezTo>
                  <a:cubicBezTo>
                    <a:pt x="858" y="60"/>
                    <a:pt x="889" y="49"/>
                    <a:pt x="918" y="42"/>
                  </a:cubicBezTo>
                  <a:cubicBezTo>
                    <a:pt x="972" y="29"/>
                    <a:pt x="1019" y="8"/>
                    <a:pt x="1074" y="0"/>
                  </a:cubicBezTo>
                  <a:cubicBezTo>
                    <a:pt x="1118" y="2"/>
                    <a:pt x="1231" y="0"/>
                    <a:pt x="1296" y="12"/>
                  </a:cubicBezTo>
                  <a:cubicBezTo>
                    <a:pt x="1332" y="19"/>
                    <a:pt x="1368" y="33"/>
                    <a:pt x="1404" y="42"/>
                  </a:cubicBezTo>
                  <a:cubicBezTo>
                    <a:pt x="1438" y="50"/>
                    <a:pt x="1473" y="56"/>
                    <a:pt x="1506" y="66"/>
                  </a:cubicBezTo>
                  <a:cubicBezTo>
                    <a:pt x="1518" y="70"/>
                    <a:pt x="1530" y="74"/>
                    <a:pt x="1542" y="78"/>
                  </a:cubicBezTo>
                  <a:cubicBezTo>
                    <a:pt x="1548" y="80"/>
                    <a:pt x="1560" y="84"/>
                    <a:pt x="1560" y="84"/>
                  </a:cubicBezTo>
                  <a:cubicBezTo>
                    <a:pt x="1603" y="117"/>
                    <a:pt x="1661" y="140"/>
                    <a:pt x="1710" y="162"/>
                  </a:cubicBezTo>
                  <a:cubicBezTo>
                    <a:pt x="1722" y="167"/>
                    <a:pt x="1735" y="167"/>
                    <a:pt x="1746" y="174"/>
                  </a:cubicBezTo>
                  <a:cubicBezTo>
                    <a:pt x="1782" y="198"/>
                    <a:pt x="1831" y="230"/>
                    <a:pt x="1872" y="240"/>
                  </a:cubicBezTo>
                  <a:cubicBezTo>
                    <a:pt x="1884" y="248"/>
                    <a:pt x="1896" y="256"/>
                    <a:pt x="1908" y="264"/>
                  </a:cubicBezTo>
                  <a:cubicBezTo>
                    <a:pt x="1914" y="268"/>
                    <a:pt x="1926" y="276"/>
                    <a:pt x="1926" y="276"/>
                  </a:cubicBezTo>
                  <a:cubicBezTo>
                    <a:pt x="1941" y="321"/>
                    <a:pt x="1919" y="267"/>
                    <a:pt x="1950" y="306"/>
                  </a:cubicBezTo>
                  <a:cubicBezTo>
                    <a:pt x="1974" y="336"/>
                    <a:pt x="1934" y="312"/>
                    <a:pt x="1968" y="342"/>
                  </a:cubicBezTo>
                  <a:cubicBezTo>
                    <a:pt x="1979" y="351"/>
                    <a:pt x="2004" y="366"/>
                    <a:pt x="2004" y="366"/>
                  </a:cubicBezTo>
                  <a:cubicBezTo>
                    <a:pt x="2008" y="372"/>
                    <a:pt x="2011" y="379"/>
                    <a:pt x="2016" y="384"/>
                  </a:cubicBezTo>
                  <a:cubicBezTo>
                    <a:pt x="2021" y="389"/>
                    <a:pt x="2029" y="391"/>
                    <a:pt x="2034" y="396"/>
                  </a:cubicBezTo>
                  <a:cubicBezTo>
                    <a:pt x="2060" y="426"/>
                    <a:pt x="2072" y="479"/>
                    <a:pt x="2112" y="492"/>
                  </a:cubicBezTo>
                  <a:cubicBezTo>
                    <a:pt x="2136" y="528"/>
                    <a:pt x="2147" y="560"/>
                    <a:pt x="2160" y="600"/>
                  </a:cubicBezTo>
                  <a:cubicBezTo>
                    <a:pt x="2164" y="612"/>
                    <a:pt x="2168" y="624"/>
                    <a:pt x="2172" y="636"/>
                  </a:cubicBezTo>
                  <a:cubicBezTo>
                    <a:pt x="2174" y="642"/>
                    <a:pt x="2178" y="654"/>
                    <a:pt x="2178" y="654"/>
                  </a:cubicBezTo>
                  <a:cubicBezTo>
                    <a:pt x="2187" y="717"/>
                    <a:pt x="2200" y="778"/>
                    <a:pt x="2214" y="840"/>
                  </a:cubicBezTo>
                  <a:cubicBezTo>
                    <a:pt x="2215" y="846"/>
                    <a:pt x="2218" y="852"/>
                    <a:pt x="2220" y="858"/>
                  </a:cubicBezTo>
                  <a:cubicBezTo>
                    <a:pt x="2222" y="866"/>
                    <a:pt x="2224" y="874"/>
                    <a:pt x="2226" y="882"/>
                  </a:cubicBezTo>
                  <a:cubicBezTo>
                    <a:pt x="2230" y="902"/>
                    <a:pt x="2238" y="942"/>
                    <a:pt x="2238" y="942"/>
                  </a:cubicBezTo>
                  <a:cubicBezTo>
                    <a:pt x="2236" y="1022"/>
                    <a:pt x="2236" y="1102"/>
                    <a:pt x="2232" y="1182"/>
                  </a:cubicBezTo>
                  <a:cubicBezTo>
                    <a:pt x="2229" y="1240"/>
                    <a:pt x="2208" y="1295"/>
                    <a:pt x="2190" y="1350"/>
                  </a:cubicBezTo>
                  <a:cubicBezTo>
                    <a:pt x="2167" y="1420"/>
                    <a:pt x="2147" y="1486"/>
                    <a:pt x="2106" y="1548"/>
                  </a:cubicBezTo>
                  <a:cubicBezTo>
                    <a:pt x="2095" y="1564"/>
                    <a:pt x="2093" y="1586"/>
                    <a:pt x="2082" y="1602"/>
                  </a:cubicBezTo>
                  <a:lnTo>
                    <a:pt x="2052" y="1662"/>
                  </a:lnTo>
                  <a:cubicBezTo>
                    <a:pt x="2052" y="1662"/>
                    <a:pt x="2052" y="1662"/>
                    <a:pt x="2052" y="1662"/>
                  </a:cubicBezTo>
                  <a:cubicBezTo>
                    <a:pt x="2041" y="1694"/>
                    <a:pt x="2033" y="1733"/>
                    <a:pt x="2004" y="1752"/>
                  </a:cubicBezTo>
                  <a:cubicBezTo>
                    <a:pt x="2000" y="1758"/>
                    <a:pt x="1997" y="1765"/>
                    <a:pt x="1992" y="1770"/>
                  </a:cubicBezTo>
                  <a:cubicBezTo>
                    <a:pt x="1987" y="1775"/>
                    <a:pt x="1979" y="1777"/>
                    <a:pt x="1974" y="1782"/>
                  </a:cubicBezTo>
                  <a:cubicBezTo>
                    <a:pt x="1925" y="1838"/>
                    <a:pt x="1973" y="1803"/>
                    <a:pt x="1932" y="1830"/>
                  </a:cubicBezTo>
                  <a:cubicBezTo>
                    <a:pt x="1922" y="1859"/>
                    <a:pt x="1909" y="1879"/>
                    <a:pt x="1884" y="1896"/>
                  </a:cubicBezTo>
                  <a:cubicBezTo>
                    <a:pt x="1865" y="1925"/>
                    <a:pt x="1879" y="1912"/>
                    <a:pt x="1836" y="1926"/>
                  </a:cubicBezTo>
                  <a:cubicBezTo>
                    <a:pt x="1819" y="1932"/>
                    <a:pt x="1783" y="1957"/>
                    <a:pt x="1764" y="1968"/>
                  </a:cubicBezTo>
                  <a:cubicBezTo>
                    <a:pt x="1745" y="1979"/>
                    <a:pt x="1731" y="1997"/>
                    <a:pt x="1710" y="2004"/>
                  </a:cubicBezTo>
                  <a:cubicBezTo>
                    <a:pt x="1667" y="2018"/>
                    <a:pt x="1626" y="2040"/>
                    <a:pt x="1584" y="2058"/>
                  </a:cubicBezTo>
                  <a:cubicBezTo>
                    <a:pt x="1558" y="2069"/>
                    <a:pt x="1550" y="2077"/>
                    <a:pt x="1524" y="2094"/>
                  </a:cubicBezTo>
                  <a:cubicBezTo>
                    <a:pt x="1513" y="2101"/>
                    <a:pt x="1499" y="2099"/>
                    <a:pt x="1488" y="2106"/>
                  </a:cubicBezTo>
                  <a:cubicBezTo>
                    <a:pt x="1425" y="2148"/>
                    <a:pt x="1328" y="2164"/>
                    <a:pt x="1254" y="2172"/>
                  </a:cubicBezTo>
                  <a:cubicBezTo>
                    <a:pt x="1085" y="2168"/>
                    <a:pt x="1069" y="2166"/>
                    <a:pt x="948" y="2154"/>
                  </a:cubicBezTo>
                  <a:cubicBezTo>
                    <a:pt x="914" y="2146"/>
                    <a:pt x="880" y="2141"/>
                    <a:pt x="846" y="2136"/>
                  </a:cubicBezTo>
                  <a:cubicBezTo>
                    <a:pt x="804" y="2122"/>
                    <a:pt x="752" y="2117"/>
                    <a:pt x="708" y="2112"/>
                  </a:cubicBezTo>
                  <a:cubicBezTo>
                    <a:pt x="660" y="2096"/>
                    <a:pt x="712" y="2112"/>
                    <a:pt x="606" y="2100"/>
                  </a:cubicBezTo>
                  <a:cubicBezTo>
                    <a:pt x="579" y="2097"/>
                    <a:pt x="552" y="2082"/>
                    <a:pt x="528" y="2070"/>
                  </a:cubicBezTo>
                  <a:cubicBezTo>
                    <a:pt x="502" y="2057"/>
                    <a:pt x="516" y="2059"/>
                    <a:pt x="492" y="2040"/>
                  </a:cubicBezTo>
                  <a:cubicBezTo>
                    <a:pt x="466" y="2020"/>
                    <a:pt x="456" y="2021"/>
                    <a:pt x="438" y="1998"/>
                  </a:cubicBezTo>
                  <a:cubicBezTo>
                    <a:pt x="429" y="1987"/>
                    <a:pt x="428" y="1967"/>
                    <a:pt x="414" y="1962"/>
                  </a:cubicBezTo>
                  <a:cubicBezTo>
                    <a:pt x="365" y="1946"/>
                    <a:pt x="300" y="1896"/>
                    <a:pt x="264" y="1860"/>
                  </a:cubicBezTo>
                  <a:cubicBezTo>
                    <a:pt x="233" y="1829"/>
                    <a:pt x="223" y="1795"/>
                    <a:pt x="186" y="1770"/>
                  </a:cubicBezTo>
                  <a:cubicBezTo>
                    <a:pt x="178" y="1747"/>
                    <a:pt x="142" y="1725"/>
                    <a:pt x="120" y="1710"/>
                  </a:cubicBezTo>
                  <a:cubicBezTo>
                    <a:pt x="90" y="1664"/>
                    <a:pt x="77" y="1600"/>
                    <a:pt x="60" y="1548"/>
                  </a:cubicBezTo>
                  <a:cubicBezTo>
                    <a:pt x="54" y="1530"/>
                    <a:pt x="48" y="1512"/>
                    <a:pt x="42" y="1494"/>
                  </a:cubicBezTo>
                  <a:cubicBezTo>
                    <a:pt x="40" y="1488"/>
                    <a:pt x="36" y="1476"/>
                    <a:pt x="36" y="1476"/>
                  </a:cubicBezTo>
                  <a:cubicBezTo>
                    <a:pt x="34" y="1396"/>
                    <a:pt x="35" y="1316"/>
                    <a:pt x="30" y="1236"/>
                  </a:cubicBezTo>
                  <a:cubicBezTo>
                    <a:pt x="29" y="1216"/>
                    <a:pt x="22" y="1196"/>
                    <a:pt x="18" y="1176"/>
                  </a:cubicBezTo>
                  <a:cubicBezTo>
                    <a:pt x="14" y="1157"/>
                    <a:pt x="0" y="1122"/>
                    <a:pt x="0" y="1122"/>
                  </a:cubicBezTo>
                  <a:cubicBezTo>
                    <a:pt x="5" y="1081"/>
                    <a:pt x="9" y="1063"/>
                    <a:pt x="24" y="1026"/>
                  </a:cubicBezTo>
                  <a:close/>
                </a:path>
              </a:pathLst>
            </a:custGeom>
            <a:noFill/>
            <a:ln w="38100" cmpd="sng">
              <a:solidFill>
                <a:srgbClr val="CC0000"/>
              </a:solidFill>
              <a:round/>
              <a:headEnd/>
              <a:tailEnd/>
            </a:ln>
          </p:spPr>
          <p:txBody>
            <a:bodyPr/>
            <a:lstStyle/>
            <a:p>
              <a:endParaRPr lang="cs-CZ"/>
            </a:p>
          </p:txBody>
        </p:sp>
        <p:sp>
          <p:nvSpPr>
            <p:cNvPr id="187404" name="Freeform 8"/>
            <p:cNvSpPr>
              <a:spLocks/>
            </p:cNvSpPr>
            <p:nvPr/>
          </p:nvSpPr>
          <p:spPr bwMode="auto">
            <a:xfrm>
              <a:off x="892" y="1933"/>
              <a:ext cx="576" cy="882"/>
            </a:xfrm>
            <a:custGeom>
              <a:avLst/>
              <a:gdLst>
                <a:gd name="T0" fmla="*/ 325 w 576"/>
                <a:gd name="T1" fmla="*/ 46 h 882"/>
                <a:gd name="T2" fmla="*/ 214 w 576"/>
                <a:gd name="T3" fmla="*/ 222 h 882"/>
                <a:gd name="T4" fmla="*/ 167 w 576"/>
                <a:gd name="T5" fmla="*/ 269 h 882"/>
                <a:gd name="T6" fmla="*/ 121 w 576"/>
                <a:gd name="T7" fmla="*/ 315 h 882"/>
                <a:gd name="T8" fmla="*/ 28 w 576"/>
                <a:gd name="T9" fmla="*/ 455 h 882"/>
                <a:gd name="T10" fmla="*/ 0 w 576"/>
                <a:gd name="T11" fmla="*/ 538 h 882"/>
                <a:gd name="T12" fmla="*/ 65 w 576"/>
                <a:gd name="T13" fmla="*/ 594 h 882"/>
                <a:gd name="T14" fmla="*/ 139 w 576"/>
                <a:gd name="T15" fmla="*/ 668 h 882"/>
                <a:gd name="T16" fmla="*/ 251 w 576"/>
                <a:gd name="T17" fmla="*/ 826 h 882"/>
                <a:gd name="T18" fmla="*/ 316 w 576"/>
                <a:gd name="T19" fmla="*/ 882 h 882"/>
                <a:gd name="T20" fmla="*/ 409 w 576"/>
                <a:gd name="T21" fmla="*/ 789 h 882"/>
                <a:gd name="T22" fmla="*/ 474 w 576"/>
                <a:gd name="T23" fmla="*/ 678 h 882"/>
                <a:gd name="T24" fmla="*/ 492 w 576"/>
                <a:gd name="T25" fmla="*/ 650 h 882"/>
                <a:gd name="T26" fmla="*/ 511 w 576"/>
                <a:gd name="T27" fmla="*/ 622 h 882"/>
                <a:gd name="T28" fmla="*/ 557 w 576"/>
                <a:gd name="T29" fmla="*/ 510 h 882"/>
                <a:gd name="T30" fmla="*/ 567 w 576"/>
                <a:gd name="T31" fmla="*/ 482 h 882"/>
                <a:gd name="T32" fmla="*/ 576 w 576"/>
                <a:gd name="T33" fmla="*/ 455 h 882"/>
                <a:gd name="T34" fmla="*/ 502 w 576"/>
                <a:gd name="T35" fmla="*/ 232 h 882"/>
                <a:gd name="T36" fmla="*/ 492 w 576"/>
                <a:gd name="T37" fmla="*/ 204 h 882"/>
                <a:gd name="T38" fmla="*/ 455 w 576"/>
                <a:gd name="T39" fmla="*/ 148 h 882"/>
                <a:gd name="T40" fmla="*/ 427 w 576"/>
                <a:gd name="T41" fmla="*/ 64 h 882"/>
                <a:gd name="T42" fmla="*/ 390 w 576"/>
                <a:gd name="T43" fmla="*/ 9 h 882"/>
                <a:gd name="T44" fmla="*/ 325 w 576"/>
                <a:gd name="T45" fmla="*/ 46 h 88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76"/>
                <a:gd name="T70" fmla="*/ 0 h 882"/>
                <a:gd name="T71" fmla="*/ 576 w 576"/>
                <a:gd name="T72" fmla="*/ 882 h 88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76" h="882">
                  <a:moveTo>
                    <a:pt x="325" y="46"/>
                  </a:moveTo>
                  <a:cubicBezTo>
                    <a:pt x="295" y="105"/>
                    <a:pt x="270" y="185"/>
                    <a:pt x="214" y="222"/>
                  </a:cubicBezTo>
                  <a:cubicBezTo>
                    <a:pt x="160" y="301"/>
                    <a:pt x="233" y="202"/>
                    <a:pt x="167" y="269"/>
                  </a:cubicBezTo>
                  <a:cubicBezTo>
                    <a:pt x="109" y="328"/>
                    <a:pt x="192" y="269"/>
                    <a:pt x="121" y="315"/>
                  </a:cubicBezTo>
                  <a:cubicBezTo>
                    <a:pt x="102" y="369"/>
                    <a:pt x="68" y="415"/>
                    <a:pt x="28" y="455"/>
                  </a:cubicBezTo>
                  <a:cubicBezTo>
                    <a:pt x="18" y="482"/>
                    <a:pt x="0" y="538"/>
                    <a:pt x="0" y="538"/>
                  </a:cubicBezTo>
                  <a:cubicBezTo>
                    <a:pt x="12" y="576"/>
                    <a:pt x="28" y="582"/>
                    <a:pt x="65" y="594"/>
                  </a:cubicBezTo>
                  <a:cubicBezTo>
                    <a:pt x="96" y="615"/>
                    <a:pt x="112" y="641"/>
                    <a:pt x="139" y="668"/>
                  </a:cubicBezTo>
                  <a:cubicBezTo>
                    <a:pt x="159" y="725"/>
                    <a:pt x="199" y="792"/>
                    <a:pt x="251" y="826"/>
                  </a:cubicBezTo>
                  <a:cubicBezTo>
                    <a:pt x="265" y="869"/>
                    <a:pt x="279" y="857"/>
                    <a:pt x="316" y="882"/>
                  </a:cubicBezTo>
                  <a:cubicBezTo>
                    <a:pt x="378" y="862"/>
                    <a:pt x="372" y="838"/>
                    <a:pt x="409" y="789"/>
                  </a:cubicBezTo>
                  <a:cubicBezTo>
                    <a:pt x="423" y="747"/>
                    <a:pt x="450" y="714"/>
                    <a:pt x="474" y="678"/>
                  </a:cubicBezTo>
                  <a:cubicBezTo>
                    <a:pt x="480" y="669"/>
                    <a:pt x="486" y="659"/>
                    <a:pt x="492" y="650"/>
                  </a:cubicBezTo>
                  <a:cubicBezTo>
                    <a:pt x="498" y="641"/>
                    <a:pt x="511" y="622"/>
                    <a:pt x="511" y="622"/>
                  </a:cubicBezTo>
                  <a:cubicBezTo>
                    <a:pt x="524" y="582"/>
                    <a:pt x="543" y="551"/>
                    <a:pt x="557" y="510"/>
                  </a:cubicBezTo>
                  <a:cubicBezTo>
                    <a:pt x="560" y="501"/>
                    <a:pt x="564" y="491"/>
                    <a:pt x="567" y="482"/>
                  </a:cubicBezTo>
                  <a:cubicBezTo>
                    <a:pt x="570" y="473"/>
                    <a:pt x="576" y="455"/>
                    <a:pt x="576" y="455"/>
                  </a:cubicBezTo>
                  <a:cubicBezTo>
                    <a:pt x="566" y="365"/>
                    <a:pt x="552" y="306"/>
                    <a:pt x="502" y="232"/>
                  </a:cubicBezTo>
                  <a:cubicBezTo>
                    <a:pt x="496" y="224"/>
                    <a:pt x="497" y="213"/>
                    <a:pt x="492" y="204"/>
                  </a:cubicBezTo>
                  <a:cubicBezTo>
                    <a:pt x="481" y="184"/>
                    <a:pt x="455" y="148"/>
                    <a:pt x="455" y="148"/>
                  </a:cubicBezTo>
                  <a:cubicBezTo>
                    <a:pt x="434" y="83"/>
                    <a:pt x="444" y="110"/>
                    <a:pt x="427" y="64"/>
                  </a:cubicBezTo>
                  <a:cubicBezTo>
                    <a:pt x="420" y="43"/>
                    <a:pt x="390" y="9"/>
                    <a:pt x="390" y="9"/>
                  </a:cubicBezTo>
                  <a:cubicBezTo>
                    <a:pt x="324" y="20"/>
                    <a:pt x="340" y="0"/>
                    <a:pt x="325" y="46"/>
                  </a:cubicBezTo>
                  <a:close/>
                </a:path>
              </a:pathLst>
            </a:custGeom>
            <a:noFill/>
            <a:ln w="38100" cmpd="sng">
              <a:solidFill>
                <a:srgbClr val="FF0000"/>
              </a:solidFill>
              <a:round/>
              <a:headEnd/>
              <a:tailEnd/>
            </a:ln>
          </p:spPr>
          <p:txBody>
            <a:bodyPr/>
            <a:lstStyle/>
            <a:p>
              <a:endParaRPr lang="cs-CZ"/>
            </a:p>
          </p:txBody>
        </p:sp>
        <p:sp>
          <p:nvSpPr>
            <p:cNvPr id="187405" name="Freeform 9"/>
            <p:cNvSpPr>
              <a:spLocks/>
            </p:cNvSpPr>
            <p:nvPr/>
          </p:nvSpPr>
          <p:spPr bwMode="auto">
            <a:xfrm>
              <a:off x="4150" y="3335"/>
              <a:ext cx="369" cy="372"/>
            </a:xfrm>
            <a:custGeom>
              <a:avLst/>
              <a:gdLst>
                <a:gd name="T0" fmla="*/ 59 w 369"/>
                <a:gd name="T1" fmla="*/ 37 h 372"/>
                <a:gd name="T2" fmla="*/ 3 w 369"/>
                <a:gd name="T3" fmla="*/ 158 h 372"/>
                <a:gd name="T4" fmla="*/ 49 w 369"/>
                <a:gd name="T5" fmla="*/ 298 h 372"/>
                <a:gd name="T6" fmla="*/ 68 w 369"/>
                <a:gd name="T7" fmla="*/ 325 h 372"/>
                <a:gd name="T8" fmla="*/ 96 w 369"/>
                <a:gd name="T9" fmla="*/ 335 h 372"/>
                <a:gd name="T10" fmla="*/ 151 w 369"/>
                <a:gd name="T11" fmla="*/ 372 h 372"/>
                <a:gd name="T12" fmla="*/ 272 w 369"/>
                <a:gd name="T13" fmla="*/ 344 h 372"/>
                <a:gd name="T14" fmla="*/ 347 w 369"/>
                <a:gd name="T15" fmla="*/ 270 h 372"/>
                <a:gd name="T16" fmla="*/ 291 w 369"/>
                <a:gd name="T17" fmla="*/ 75 h 372"/>
                <a:gd name="T18" fmla="*/ 281 w 369"/>
                <a:gd name="T19" fmla="*/ 47 h 372"/>
                <a:gd name="T20" fmla="*/ 198 w 369"/>
                <a:gd name="T21" fmla="*/ 0 h 372"/>
                <a:gd name="T22" fmla="*/ 59 w 369"/>
                <a:gd name="T23" fmla="*/ 37 h 37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69"/>
                <a:gd name="T37" fmla="*/ 0 h 372"/>
                <a:gd name="T38" fmla="*/ 369 w 369"/>
                <a:gd name="T39" fmla="*/ 372 h 37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69" h="372">
                  <a:moveTo>
                    <a:pt x="59" y="37"/>
                  </a:moveTo>
                  <a:cubicBezTo>
                    <a:pt x="24" y="88"/>
                    <a:pt x="21" y="103"/>
                    <a:pt x="3" y="158"/>
                  </a:cubicBezTo>
                  <a:cubicBezTo>
                    <a:pt x="13" y="249"/>
                    <a:pt x="0" y="240"/>
                    <a:pt x="49" y="298"/>
                  </a:cubicBezTo>
                  <a:cubicBezTo>
                    <a:pt x="56" y="306"/>
                    <a:pt x="59" y="318"/>
                    <a:pt x="68" y="325"/>
                  </a:cubicBezTo>
                  <a:cubicBezTo>
                    <a:pt x="76" y="331"/>
                    <a:pt x="87" y="330"/>
                    <a:pt x="96" y="335"/>
                  </a:cubicBezTo>
                  <a:cubicBezTo>
                    <a:pt x="115" y="346"/>
                    <a:pt x="151" y="372"/>
                    <a:pt x="151" y="372"/>
                  </a:cubicBezTo>
                  <a:cubicBezTo>
                    <a:pt x="193" y="365"/>
                    <a:pt x="231" y="357"/>
                    <a:pt x="272" y="344"/>
                  </a:cubicBezTo>
                  <a:cubicBezTo>
                    <a:pt x="303" y="323"/>
                    <a:pt x="320" y="297"/>
                    <a:pt x="347" y="270"/>
                  </a:cubicBezTo>
                  <a:cubicBezTo>
                    <a:pt x="369" y="202"/>
                    <a:pt x="321" y="133"/>
                    <a:pt x="291" y="75"/>
                  </a:cubicBezTo>
                  <a:cubicBezTo>
                    <a:pt x="287" y="66"/>
                    <a:pt x="288" y="54"/>
                    <a:pt x="281" y="47"/>
                  </a:cubicBezTo>
                  <a:cubicBezTo>
                    <a:pt x="250" y="16"/>
                    <a:pt x="232" y="12"/>
                    <a:pt x="198" y="0"/>
                  </a:cubicBezTo>
                  <a:cubicBezTo>
                    <a:pt x="147" y="9"/>
                    <a:pt x="108" y="21"/>
                    <a:pt x="59" y="37"/>
                  </a:cubicBezTo>
                  <a:close/>
                </a:path>
              </a:pathLst>
            </a:custGeom>
            <a:noFill/>
            <a:ln w="38100" cmpd="sng">
              <a:solidFill>
                <a:srgbClr val="FF0000"/>
              </a:solidFill>
              <a:round/>
              <a:headEnd/>
              <a:tailEnd/>
            </a:ln>
          </p:spPr>
          <p:txBody>
            <a:bodyPr/>
            <a:lstStyle/>
            <a:p>
              <a:endParaRPr lang="cs-CZ"/>
            </a:p>
          </p:txBody>
        </p:sp>
        <p:sp>
          <p:nvSpPr>
            <p:cNvPr id="187406" name="Freeform 10"/>
            <p:cNvSpPr>
              <a:spLocks/>
            </p:cNvSpPr>
            <p:nvPr/>
          </p:nvSpPr>
          <p:spPr bwMode="auto">
            <a:xfrm>
              <a:off x="1598" y="2843"/>
              <a:ext cx="223" cy="286"/>
            </a:xfrm>
            <a:custGeom>
              <a:avLst/>
              <a:gdLst>
                <a:gd name="T0" fmla="*/ 19 w 223"/>
                <a:gd name="T1" fmla="*/ 18 h 286"/>
                <a:gd name="T2" fmla="*/ 0 w 223"/>
                <a:gd name="T3" fmla="*/ 74 h 286"/>
                <a:gd name="T4" fmla="*/ 65 w 223"/>
                <a:gd name="T5" fmla="*/ 167 h 286"/>
                <a:gd name="T6" fmla="*/ 139 w 223"/>
                <a:gd name="T7" fmla="*/ 223 h 286"/>
                <a:gd name="T8" fmla="*/ 158 w 223"/>
                <a:gd name="T9" fmla="*/ 251 h 286"/>
                <a:gd name="T10" fmla="*/ 223 w 223"/>
                <a:gd name="T11" fmla="*/ 176 h 286"/>
                <a:gd name="T12" fmla="*/ 167 w 223"/>
                <a:gd name="T13" fmla="*/ 83 h 286"/>
                <a:gd name="T14" fmla="*/ 74 w 223"/>
                <a:gd name="T15" fmla="*/ 0 h 286"/>
                <a:gd name="T16" fmla="*/ 19 w 223"/>
                <a:gd name="T17" fmla="*/ 18 h 28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3"/>
                <a:gd name="T28" fmla="*/ 0 h 286"/>
                <a:gd name="T29" fmla="*/ 223 w 223"/>
                <a:gd name="T30" fmla="*/ 286 h 28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3" h="286">
                  <a:moveTo>
                    <a:pt x="19" y="18"/>
                  </a:moveTo>
                  <a:cubicBezTo>
                    <a:pt x="18" y="20"/>
                    <a:pt x="0" y="71"/>
                    <a:pt x="0" y="74"/>
                  </a:cubicBezTo>
                  <a:cubicBezTo>
                    <a:pt x="5" y="118"/>
                    <a:pt x="24" y="154"/>
                    <a:pt x="65" y="167"/>
                  </a:cubicBezTo>
                  <a:cubicBezTo>
                    <a:pt x="87" y="199"/>
                    <a:pt x="102" y="211"/>
                    <a:pt x="139" y="223"/>
                  </a:cubicBezTo>
                  <a:cubicBezTo>
                    <a:pt x="145" y="232"/>
                    <a:pt x="149" y="244"/>
                    <a:pt x="158" y="251"/>
                  </a:cubicBezTo>
                  <a:cubicBezTo>
                    <a:pt x="202" y="286"/>
                    <a:pt x="214" y="203"/>
                    <a:pt x="223" y="176"/>
                  </a:cubicBezTo>
                  <a:cubicBezTo>
                    <a:pt x="165" y="157"/>
                    <a:pt x="189" y="123"/>
                    <a:pt x="167" y="83"/>
                  </a:cubicBezTo>
                  <a:cubicBezTo>
                    <a:pt x="131" y="18"/>
                    <a:pt x="127" y="34"/>
                    <a:pt x="74" y="0"/>
                  </a:cubicBezTo>
                  <a:cubicBezTo>
                    <a:pt x="30" y="11"/>
                    <a:pt x="48" y="3"/>
                    <a:pt x="19" y="18"/>
                  </a:cubicBezTo>
                  <a:close/>
                </a:path>
              </a:pathLst>
            </a:custGeom>
            <a:noFill/>
            <a:ln w="38100" cmpd="sng">
              <a:solidFill>
                <a:srgbClr val="FF0000"/>
              </a:solidFill>
              <a:round/>
              <a:headEnd/>
              <a:tailEnd/>
            </a:ln>
          </p:spPr>
          <p:txBody>
            <a:bodyPr/>
            <a:lstStyle/>
            <a:p>
              <a:endParaRPr lang="cs-CZ"/>
            </a:p>
          </p:txBody>
        </p:sp>
        <p:sp>
          <p:nvSpPr>
            <p:cNvPr id="187407" name="Freeform 11"/>
            <p:cNvSpPr>
              <a:spLocks/>
            </p:cNvSpPr>
            <p:nvPr/>
          </p:nvSpPr>
          <p:spPr bwMode="auto">
            <a:xfrm>
              <a:off x="1654" y="2909"/>
              <a:ext cx="112" cy="129"/>
            </a:xfrm>
            <a:custGeom>
              <a:avLst/>
              <a:gdLst>
                <a:gd name="T0" fmla="*/ 9 w 112"/>
                <a:gd name="T1" fmla="*/ 45 h 129"/>
                <a:gd name="T2" fmla="*/ 93 w 112"/>
                <a:gd name="T3" fmla="*/ 73 h 129"/>
                <a:gd name="T4" fmla="*/ 102 w 112"/>
                <a:gd name="T5" fmla="*/ 129 h 129"/>
                <a:gd name="T6" fmla="*/ 93 w 112"/>
                <a:gd name="T7" fmla="*/ 101 h 129"/>
                <a:gd name="T8" fmla="*/ 74 w 112"/>
                <a:gd name="T9" fmla="*/ 73 h 129"/>
                <a:gd name="T10" fmla="*/ 65 w 112"/>
                <a:gd name="T11" fmla="*/ 45 h 129"/>
                <a:gd name="T12" fmla="*/ 55 w 112"/>
                <a:gd name="T13" fmla="*/ 27 h 129"/>
                <a:gd name="T14" fmla="*/ 0 w 112"/>
                <a:gd name="T15" fmla="*/ 27 h 129"/>
                <a:gd name="T16" fmla="*/ 9 w 112"/>
                <a:gd name="T17" fmla="*/ 45 h 1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2"/>
                <a:gd name="T28" fmla="*/ 0 h 129"/>
                <a:gd name="T29" fmla="*/ 112 w 112"/>
                <a:gd name="T30" fmla="*/ 129 h 1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2" h="129">
                  <a:moveTo>
                    <a:pt x="9" y="45"/>
                  </a:moveTo>
                  <a:cubicBezTo>
                    <a:pt x="26" y="98"/>
                    <a:pt x="43" y="83"/>
                    <a:pt x="93" y="73"/>
                  </a:cubicBezTo>
                  <a:cubicBezTo>
                    <a:pt x="91" y="80"/>
                    <a:pt x="65" y="129"/>
                    <a:pt x="102" y="129"/>
                  </a:cubicBezTo>
                  <a:cubicBezTo>
                    <a:pt x="112" y="129"/>
                    <a:pt x="97" y="110"/>
                    <a:pt x="93" y="101"/>
                  </a:cubicBezTo>
                  <a:cubicBezTo>
                    <a:pt x="88" y="91"/>
                    <a:pt x="80" y="82"/>
                    <a:pt x="74" y="73"/>
                  </a:cubicBezTo>
                  <a:cubicBezTo>
                    <a:pt x="71" y="64"/>
                    <a:pt x="74" y="49"/>
                    <a:pt x="65" y="45"/>
                  </a:cubicBezTo>
                  <a:cubicBezTo>
                    <a:pt x="42" y="34"/>
                    <a:pt x="14" y="91"/>
                    <a:pt x="55" y="27"/>
                  </a:cubicBezTo>
                  <a:cubicBezTo>
                    <a:pt x="55" y="27"/>
                    <a:pt x="0" y="0"/>
                    <a:pt x="0" y="27"/>
                  </a:cubicBezTo>
                  <a:cubicBezTo>
                    <a:pt x="0" y="48"/>
                    <a:pt x="58" y="45"/>
                    <a:pt x="9" y="45"/>
                  </a:cubicBezTo>
                  <a:close/>
                </a:path>
              </a:pathLst>
            </a:custGeom>
            <a:noFill/>
            <a:ln w="38100" cmpd="sng">
              <a:solidFill>
                <a:srgbClr val="FF0000"/>
              </a:solidFill>
              <a:round/>
              <a:headEnd/>
              <a:tailEnd/>
            </a:ln>
          </p:spPr>
          <p:txBody>
            <a:bodyPr/>
            <a:lstStyle/>
            <a:p>
              <a:endParaRPr lang="cs-CZ"/>
            </a:p>
          </p:txBody>
        </p:sp>
        <p:sp>
          <p:nvSpPr>
            <p:cNvPr id="187408" name="Freeform 12"/>
            <p:cNvSpPr>
              <a:spLocks/>
            </p:cNvSpPr>
            <p:nvPr/>
          </p:nvSpPr>
          <p:spPr bwMode="auto">
            <a:xfrm>
              <a:off x="535" y="418"/>
              <a:ext cx="1419" cy="1625"/>
            </a:xfrm>
            <a:custGeom>
              <a:avLst/>
              <a:gdLst>
                <a:gd name="T0" fmla="*/ 543 w 1419"/>
                <a:gd name="T1" fmla="*/ 121 h 1625"/>
                <a:gd name="T2" fmla="*/ 440 w 1419"/>
                <a:gd name="T3" fmla="*/ 186 h 1625"/>
                <a:gd name="T4" fmla="*/ 329 w 1419"/>
                <a:gd name="T5" fmla="*/ 307 h 1625"/>
                <a:gd name="T6" fmla="*/ 292 w 1419"/>
                <a:gd name="T7" fmla="*/ 353 h 1625"/>
                <a:gd name="T8" fmla="*/ 283 w 1419"/>
                <a:gd name="T9" fmla="*/ 381 h 1625"/>
                <a:gd name="T10" fmla="*/ 236 w 1419"/>
                <a:gd name="T11" fmla="*/ 437 h 1625"/>
                <a:gd name="T12" fmla="*/ 171 w 1419"/>
                <a:gd name="T13" fmla="*/ 511 h 1625"/>
                <a:gd name="T14" fmla="*/ 69 w 1419"/>
                <a:gd name="T15" fmla="*/ 706 h 1625"/>
                <a:gd name="T16" fmla="*/ 41 w 1419"/>
                <a:gd name="T17" fmla="*/ 790 h 1625"/>
                <a:gd name="T18" fmla="*/ 22 w 1419"/>
                <a:gd name="T19" fmla="*/ 864 h 1625"/>
                <a:gd name="T20" fmla="*/ 50 w 1419"/>
                <a:gd name="T21" fmla="*/ 1226 h 1625"/>
                <a:gd name="T22" fmla="*/ 87 w 1419"/>
                <a:gd name="T23" fmla="*/ 1347 h 1625"/>
                <a:gd name="T24" fmla="*/ 125 w 1419"/>
                <a:gd name="T25" fmla="*/ 1403 h 1625"/>
                <a:gd name="T26" fmla="*/ 162 w 1419"/>
                <a:gd name="T27" fmla="*/ 1449 h 1625"/>
                <a:gd name="T28" fmla="*/ 171 w 1419"/>
                <a:gd name="T29" fmla="*/ 1477 h 1625"/>
                <a:gd name="T30" fmla="*/ 199 w 1419"/>
                <a:gd name="T31" fmla="*/ 1487 h 1625"/>
                <a:gd name="T32" fmla="*/ 310 w 1419"/>
                <a:gd name="T33" fmla="*/ 1533 h 1625"/>
                <a:gd name="T34" fmla="*/ 366 w 1419"/>
                <a:gd name="T35" fmla="*/ 1552 h 1625"/>
                <a:gd name="T36" fmla="*/ 422 w 1419"/>
                <a:gd name="T37" fmla="*/ 1589 h 1625"/>
                <a:gd name="T38" fmla="*/ 682 w 1419"/>
                <a:gd name="T39" fmla="*/ 1533 h 1625"/>
                <a:gd name="T40" fmla="*/ 756 w 1419"/>
                <a:gd name="T41" fmla="*/ 1329 h 1625"/>
                <a:gd name="T42" fmla="*/ 784 w 1419"/>
                <a:gd name="T43" fmla="*/ 1273 h 1625"/>
                <a:gd name="T44" fmla="*/ 775 w 1419"/>
                <a:gd name="T45" fmla="*/ 1236 h 1625"/>
                <a:gd name="T46" fmla="*/ 766 w 1419"/>
                <a:gd name="T47" fmla="*/ 1208 h 1625"/>
                <a:gd name="T48" fmla="*/ 794 w 1419"/>
                <a:gd name="T49" fmla="*/ 1217 h 1625"/>
                <a:gd name="T50" fmla="*/ 942 w 1419"/>
                <a:gd name="T51" fmla="*/ 1356 h 1625"/>
                <a:gd name="T52" fmla="*/ 1082 w 1419"/>
                <a:gd name="T53" fmla="*/ 1347 h 1625"/>
                <a:gd name="T54" fmla="*/ 1193 w 1419"/>
                <a:gd name="T55" fmla="*/ 1338 h 1625"/>
                <a:gd name="T56" fmla="*/ 1323 w 1419"/>
                <a:gd name="T57" fmla="*/ 1291 h 1625"/>
                <a:gd name="T58" fmla="*/ 1342 w 1419"/>
                <a:gd name="T59" fmla="*/ 1236 h 1625"/>
                <a:gd name="T60" fmla="*/ 1360 w 1419"/>
                <a:gd name="T61" fmla="*/ 1180 h 1625"/>
                <a:gd name="T62" fmla="*/ 1323 w 1419"/>
                <a:gd name="T63" fmla="*/ 688 h 1625"/>
                <a:gd name="T64" fmla="*/ 1304 w 1419"/>
                <a:gd name="T65" fmla="*/ 632 h 1625"/>
                <a:gd name="T66" fmla="*/ 1286 w 1419"/>
                <a:gd name="T67" fmla="*/ 576 h 1625"/>
                <a:gd name="T68" fmla="*/ 1295 w 1419"/>
                <a:gd name="T69" fmla="*/ 279 h 1625"/>
                <a:gd name="T70" fmla="*/ 1258 w 1419"/>
                <a:gd name="T71" fmla="*/ 186 h 1625"/>
                <a:gd name="T72" fmla="*/ 1221 w 1419"/>
                <a:gd name="T73" fmla="*/ 130 h 1625"/>
                <a:gd name="T74" fmla="*/ 1063 w 1419"/>
                <a:gd name="T75" fmla="*/ 74 h 1625"/>
                <a:gd name="T76" fmla="*/ 1016 w 1419"/>
                <a:gd name="T77" fmla="*/ 19 h 1625"/>
                <a:gd name="T78" fmla="*/ 961 w 1419"/>
                <a:gd name="T79" fmla="*/ 0 h 1625"/>
                <a:gd name="T80" fmla="*/ 636 w 1419"/>
                <a:gd name="T81" fmla="*/ 37 h 1625"/>
                <a:gd name="T82" fmla="*/ 533 w 1419"/>
                <a:gd name="T83" fmla="*/ 130 h 1625"/>
                <a:gd name="T84" fmla="*/ 543 w 1419"/>
                <a:gd name="T85" fmla="*/ 121 h 162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419"/>
                <a:gd name="T130" fmla="*/ 0 h 1625"/>
                <a:gd name="T131" fmla="*/ 1419 w 1419"/>
                <a:gd name="T132" fmla="*/ 1625 h 162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419" h="1625">
                  <a:moveTo>
                    <a:pt x="543" y="121"/>
                  </a:moveTo>
                  <a:cubicBezTo>
                    <a:pt x="487" y="139"/>
                    <a:pt x="487" y="171"/>
                    <a:pt x="440" y="186"/>
                  </a:cubicBezTo>
                  <a:cubicBezTo>
                    <a:pt x="412" y="229"/>
                    <a:pt x="378" y="289"/>
                    <a:pt x="329" y="307"/>
                  </a:cubicBezTo>
                  <a:cubicBezTo>
                    <a:pt x="306" y="378"/>
                    <a:pt x="340" y="293"/>
                    <a:pt x="292" y="353"/>
                  </a:cubicBezTo>
                  <a:cubicBezTo>
                    <a:pt x="286" y="361"/>
                    <a:pt x="287" y="372"/>
                    <a:pt x="283" y="381"/>
                  </a:cubicBezTo>
                  <a:cubicBezTo>
                    <a:pt x="264" y="419"/>
                    <a:pt x="263" y="402"/>
                    <a:pt x="236" y="437"/>
                  </a:cubicBezTo>
                  <a:cubicBezTo>
                    <a:pt x="178" y="512"/>
                    <a:pt x="225" y="474"/>
                    <a:pt x="171" y="511"/>
                  </a:cubicBezTo>
                  <a:cubicBezTo>
                    <a:pt x="149" y="579"/>
                    <a:pt x="98" y="640"/>
                    <a:pt x="69" y="706"/>
                  </a:cubicBezTo>
                  <a:cubicBezTo>
                    <a:pt x="57" y="733"/>
                    <a:pt x="49" y="762"/>
                    <a:pt x="41" y="790"/>
                  </a:cubicBezTo>
                  <a:cubicBezTo>
                    <a:pt x="34" y="815"/>
                    <a:pt x="22" y="864"/>
                    <a:pt x="22" y="864"/>
                  </a:cubicBezTo>
                  <a:cubicBezTo>
                    <a:pt x="33" y="1190"/>
                    <a:pt x="0" y="1074"/>
                    <a:pt x="50" y="1226"/>
                  </a:cubicBezTo>
                  <a:cubicBezTo>
                    <a:pt x="63" y="1266"/>
                    <a:pt x="74" y="1307"/>
                    <a:pt x="87" y="1347"/>
                  </a:cubicBezTo>
                  <a:cubicBezTo>
                    <a:pt x="94" y="1368"/>
                    <a:pt x="125" y="1403"/>
                    <a:pt x="125" y="1403"/>
                  </a:cubicBezTo>
                  <a:cubicBezTo>
                    <a:pt x="148" y="1474"/>
                    <a:pt x="114" y="1389"/>
                    <a:pt x="162" y="1449"/>
                  </a:cubicBezTo>
                  <a:cubicBezTo>
                    <a:pt x="168" y="1457"/>
                    <a:pt x="164" y="1470"/>
                    <a:pt x="171" y="1477"/>
                  </a:cubicBezTo>
                  <a:cubicBezTo>
                    <a:pt x="178" y="1484"/>
                    <a:pt x="190" y="1483"/>
                    <a:pt x="199" y="1487"/>
                  </a:cubicBezTo>
                  <a:cubicBezTo>
                    <a:pt x="238" y="1506"/>
                    <a:pt x="267" y="1519"/>
                    <a:pt x="310" y="1533"/>
                  </a:cubicBezTo>
                  <a:cubicBezTo>
                    <a:pt x="317" y="1535"/>
                    <a:pt x="360" y="1549"/>
                    <a:pt x="366" y="1552"/>
                  </a:cubicBezTo>
                  <a:cubicBezTo>
                    <a:pt x="386" y="1563"/>
                    <a:pt x="422" y="1589"/>
                    <a:pt x="422" y="1589"/>
                  </a:cubicBezTo>
                  <a:cubicBezTo>
                    <a:pt x="560" y="1583"/>
                    <a:pt x="619" y="1625"/>
                    <a:pt x="682" y="1533"/>
                  </a:cubicBezTo>
                  <a:cubicBezTo>
                    <a:pt x="701" y="1455"/>
                    <a:pt x="682" y="1376"/>
                    <a:pt x="756" y="1329"/>
                  </a:cubicBezTo>
                  <a:cubicBezTo>
                    <a:pt x="763" y="1309"/>
                    <a:pt x="781" y="1294"/>
                    <a:pt x="784" y="1273"/>
                  </a:cubicBezTo>
                  <a:cubicBezTo>
                    <a:pt x="786" y="1260"/>
                    <a:pt x="778" y="1248"/>
                    <a:pt x="775" y="1236"/>
                  </a:cubicBezTo>
                  <a:cubicBezTo>
                    <a:pt x="772" y="1227"/>
                    <a:pt x="759" y="1215"/>
                    <a:pt x="766" y="1208"/>
                  </a:cubicBezTo>
                  <a:cubicBezTo>
                    <a:pt x="773" y="1201"/>
                    <a:pt x="785" y="1214"/>
                    <a:pt x="794" y="1217"/>
                  </a:cubicBezTo>
                  <a:cubicBezTo>
                    <a:pt x="852" y="1258"/>
                    <a:pt x="870" y="1333"/>
                    <a:pt x="942" y="1356"/>
                  </a:cubicBezTo>
                  <a:cubicBezTo>
                    <a:pt x="1025" y="1329"/>
                    <a:pt x="979" y="1336"/>
                    <a:pt x="1082" y="1347"/>
                  </a:cubicBezTo>
                  <a:cubicBezTo>
                    <a:pt x="1122" y="1360"/>
                    <a:pt x="1153" y="1348"/>
                    <a:pt x="1193" y="1338"/>
                  </a:cubicBezTo>
                  <a:cubicBezTo>
                    <a:pt x="1233" y="1311"/>
                    <a:pt x="1278" y="1307"/>
                    <a:pt x="1323" y="1291"/>
                  </a:cubicBezTo>
                  <a:cubicBezTo>
                    <a:pt x="1329" y="1273"/>
                    <a:pt x="1336" y="1254"/>
                    <a:pt x="1342" y="1236"/>
                  </a:cubicBezTo>
                  <a:cubicBezTo>
                    <a:pt x="1348" y="1217"/>
                    <a:pt x="1360" y="1180"/>
                    <a:pt x="1360" y="1180"/>
                  </a:cubicBezTo>
                  <a:cubicBezTo>
                    <a:pt x="1368" y="1028"/>
                    <a:pt x="1419" y="824"/>
                    <a:pt x="1323" y="688"/>
                  </a:cubicBezTo>
                  <a:cubicBezTo>
                    <a:pt x="1317" y="669"/>
                    <a:pt x="1310" y="651"/>
                    <a:pt x="1304" y="632"/>
                  </a:cubicBezTo>
                  <a:cubicBezTo>
                    <a:pt x="1298" y="613"/>
                    <a:pt x="1286" y="576"/>
                    <a:pt x="1286" y="576"/>
                  </a:cubicBezTo>
                  <a:cubicBezTo>
                    <a:pt x="1289" y="477"/>
                    <a:pt x="1295" y="378"/>
                    <a:pt x="1295" y="279"/>
                  </a:cubicBezTo>
                  <a:cubicBezTo>
                    <a:pt x="1295" y="188"/>
                    <a:pt x="1309" y="202"/>
                    <a:pt x="1258" y="186"/>
                  </a:cubicBezTo>
                  <a:cubicBezTo>
                    <a:pt x="1246" y="167"/>
                    <a:pt x="1240" y="142"/>
                    <a:pt x="1221" y="130"/>
                  </a:cubicBezTo>
                  <a:cubicBezTo>
                    <a:pt x="1170" y="97"/>
                    <a:pt x="1118" y="94"/>
                    <a:pt x="1063" y="74"/>
                  </a:cubicBezTo>
                  <a:cubicBezTo>
                    <a:pt x="1046" y="57"/>
                    <a:pt x="1035" y="34"/>
                    <a:pt x="1016" y="19"/>
                  </a:cubicBezTo>
                  <a:cubicBezTo>
                    <a:pt x="1012" y="16"/>
                    <a:pt x="965" y="1"/>
                    <a:pt x="961" y="0"/>
                  </a:cubicBezTo>
                  <a:cubicBezTo>
                    <a:pt x="825" y="44"/>
                    <a:pt x="843" y="29"/>
                    <a:pt x="636" y="37"/>
                  </a:cubicBezTo>
                  <a:cubicBezTo>
                    <a:pt x="597" y="63"/>
                    <a:pt x="554" y="85"/>
                    <a:pt x="533" y="130"/>
                  </a:cubicBezTo>
                  <a:cubicBezTo>
                    <a:pt x="531" y="134"/>
                    <a:pt x="540" y="124"/>
                    <a:pt x="543" y="121"/>
                  </a:cubicBezTo>
                  <a:close/>
                </a:path>
              </a:pathLst>
            </a:custGeom>
            <a:noFill/>
            <a:ln w="38100" cmpd="sng">
              <a:solidFill>
                <a:srgbClr val="FF0000"/>
              </a:solidFill>
              <a:round/>
              <a:headEnd/>
              <a:tailEnd/>
            </a:ln>
          </p:spPr>
          <p:txBody>
            <a:bodyPr/>
            <a:lstStyle/>
            <a:p>
              <a:endParaRPr lang="cs-CZ"/>
            </a:p>
          </p:txBody>
        </p:sp>
        <p:sp>
          <p:nvSpPr>
            <p:cNvPr id="187409" name="Freeform 13"/>
            <p:cNvSpPr>
              <a:spLocks/>
            </p:cNvSpPr>
            <p:nvPr/>
          </p:nvSpPr>
          <p:spPr bwMode="auto">
            <a:xfrm>
              <a:off x="726" y="957"/>
              <a:ext cx="565" cy="845"/>
            </a:xfrm>
            <a:custGeom>
              <a:avLst/>
              <a:gdLst>
                <a:gd name="T0" fmla="*/ 184 w 565"/>
                <a:gd name="T1" fmla="*/ 344 h 845"/>
                <a:gd name="T2" fmla="*/ 222 w 565"/>
                <a:gd name="T3" fmla="*/ 214 h 845"/>
                <a:gd name="T4" fmla="*/ 296 w 565"/>
                <a:gd name="T5" fmla="*/ 139 h 845"/>
                <a:gd name="T6" fmla="*/ 342 w 565"/>
                <a:gd name="T7" fmla="*/ 102 h 845"/>
                <a:gd name="T8" fmla="*/ 212 w 565"/>
                <a:gd name="T9" fmla="*/ 149 h 845"/>
                <a:gd name="T10" fmla="*/ 157 w 565"/>
                <a:gd name="T11" fmla="*/ 186 h 845"/>
                <a:gd name="T12" fmla="*/ 157 w 565"/>
                <a:gd name="T13" fmla="*/ 0 h 845"/>
                <a:gd name="T14" fmla="*/ 8 w 565"/>
                <a:gd name="T15" fmla="*/ 241 h 845"/>
                <a:gd name="T16" fmla="*/ 110 w 565"/>
                <a:gd name="T17" fmla="*/ 288 h 845"/>
                <a:gd name="T18" fmla="*/ 8 w 565"/>
                <a:gd name="T19" fmla="*/ 362 h 845"/>
                <a:gd name="T20" fmla="*/ 54 w 565"/>
                <a:gd name="T21" fmla="*/ 539 h 845"/>
                <a:gd name="T22" fmla="*/ 110 w 565"/>
                <a:gd name="T23" fmla="*/ 511 h 845"/>
                <a:gd name="T24" fmla="*/ 157 w 565"/>
                <a:gd name="T25" fmla="*/ 492 h 845"/>
                <a:gd name="T26" fmla="*/ 129 w 565"/>
                <a:gd name="T27" fmla="*/ 585 h 845"/>
                <a:gd name="T28" fmla="*/ 92 w 565"/>
                <a:gd name="T29" fmla="*/ 678 h 845"/>
                <a:gd name="T30" fmla="*/ 157 w 565"/>
                <a:gd name="T31" fmla="*/ 678 h 845"/>
                <a:gd name="T32" fmla="*/ 194 w 565"/>
                <a:gd name="T33" fmla="*/ 762 h 845"/>
                <a:gd name="T34" fmla="*/ 231 w 565"/>
                <a:gd name="T35" fmla="*/ 827 h 845"/>
                <a:gd name="T36" fmla="*/ 277 w 565"/>
                <a:gd name="T37" fmla="*/ 715 h 845"/>
                <a:gd name="T38" fmla="*/ 277 w 565"/>
                <a:gd name="T39" fmla="*/ 539 h 845"/>
                <a:gd name="T40" fmla="*/ 342 w 565"/>
                <a:gd name="T41" fmla="*/ 641 h 845"/>
                <a:gd name="T42" fmla="*/ 305 w 565"/>
                <a:gd name="T43" fmla="*/ 529 h 845"/>
                <a:gd name="T44" fmla="*/ 380 w 565"/>
                <a:gd name="T45" fmla="*/ 632 h 845"/>
                <a:gd name="T46" fmla="*/ 482 w 565"/>
                <a:gd name="T47" fmla="*/ 455 h 845"/>
                <a:gd name="T48" fmla="*/ 547 w 565"/>
                <a:gd name="T49" fmla="*/ 176 h 845"/>
                <a:gd name="T50" fmla="*/ 528 w 565"/>
                <a:gd name="T51" fmla="*/ 158 h 845"/>
                <a:gd name="T52" fmla="*/ 454 w 565"/>
                <a:gd name="T53" fmla="*/ 241 h 845"/>
                <a:gd name="T54" fmla="*/ 426 w 565"/>
                <a:gd name="T55" fmla="*/ 186 h 845"/>
                <a:gd name="T56" fmla="*/ 352 w 565"/>
                <a:gd name="T57" fmla="*/ 334 h 845"/>
                <a:gd name="T58" fmla="*/ 324 w 565"/>
                <a:gd name="T59" fmla="*/ 334 h 845"/>
                <a:gd name="T60" fmla="*/ 333 w 565"/>
                <a:gd name="T61" fmla="*/ 232 h 845"/>
                <a:gd name="T62" fmla="*/ 268 w 565"/>
                <a:gd name="T63" fmla="*/ 334 h 84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65"/>
                <a:gd name="T97" fmla="*/ 0 h 845"/>
                <a:gd name="T98" fmla="*/ 565 w 565"/>
                <a:gd name="T99" fmla="*/ 845 h 84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65" h="845">
                  <a:moveTo>
                    <a:pt x="249" y="353"/>
                  </a:moveTo>
                  <a:cubicBezTo>
                    <a:pt x="227" y="350"/>
                    <a:pt x="199" y="359"/>
                    <a:pt x="184" y="344"/>
                  </a:cubicBezTo>
                  <a:cubicBezTo>
                    <a:pt x="162" y="322"/>
                    <a:pt x="176" y="281"/>
                    <a:pt x="166" y="251"/>
                  </a:cubicBezTo>
                  <a:cubicBezTo>
                    <a:pt x="211" y="181"/>
                    <a:pt x="150" y="262"/>
                    <a:pt x="222" y="214"/>
                  </a:cubicBezTo>
                  <a:cubicBezTo>
                    <a:pt x="231" y="208"/>
                    <a:pt x="233" y="195"/>
                    <a:pt x="240" y="186"/>
                  </a:cubicBezTo>
                  <a:cubicBezTo>
                    <a:pt x="261" y="160"/>
                    <a:pt x="269" y="157"/>
                    <a:pt x="296" y="139"/>
                  </a:cubicBezTo>
                  <a:cubicBezTo>
                    <a:pt x="302" y="130"/>
                    <a:pt x="306" y="118"/>
                    <a:pt x="315" y="111"/>
                  </a:cubicBezTo>
                  <a:cubicBezTo>
                    <a:pt x="322" y="105"/>
                    <a:pt x="335" y="109"/>
                    <a:pt x="342" y="102"/>
                  </a:cubicBezTo>
                  <a:cubicBezTo>
                    <a:pt x="349" y="95"/>
                    <a:pt x="362" y="76"/>
                    <a:pt x="352" y="74"/>
                  </a:cubicBezTo>
                  <a:cubicBezTo>
                    <a:pt x="309" y="66"/>
                    <a:pt x="242" y="129"/>
                    <a:pt x="212" y="149"/>
                  </a:cubicBezTo>
                  <a:cubicBezTo>
                    <a:pt x="203" y="155"/>
                    <a:pt x="193" y="161"/>
                    <a:pt x="184" y="167"/>
                  </a:cubicBezTo>
                  <a:lnTo>
                    <a:pt x="157" y="186"/>
                  </a:lnTo>
                  <a:cubicBezTo>
                    <a:pt x="157" y="186"/>
                    <a:pt x="184" y="167"/>
                    <a:pt x="184" y="167"/>
                  </a:cubicBezTo>
                  <a:cubicBezTo>
                    <a:pt x="200" y="107"/>
                    <a:pt x="190" y="52"/>
                    <a:pt x="157" y="0"/>
                  </a:cubicBezTo>
                  <a:cubicBezTo>
                    <a:pt x="154" y="26"/>
                    <a:pt x="143" y="152"/>
                    <a:pt x="119" y="176"/>
                  </a:cubicBezTo>
                  <a:cubicBezTo>
                    <a:pt x="84" y="211"/>
                    <a:pt x="47" y="216"/>
                    <a:pt x="8" y="241"/>
                  </a:cubicBezTo>
                  <a:cubicBezTo>
                    <a:pt x="41" y="264"/>
                    <a:pt x="53" y="272"/>
                    <a:pt x="92" y="260"/>
                  </a:cubicBezTo>
                  <a:cubicBezTo>
                    <a:pt x="98" y="269"/>
                    <a:pt x="116" y="278"/>
                    <a:pt x="110" y="288"/>
                  </a:cubicBezTo>
                  <a:cubicBezTo>
                    <a:pt x="95" y="314"/>
                    <a:pt x="55" y="325"/>
                    <a:pt x="27" y="334"/>
                  </a:cubicBezTo>
                  <a:cubicBezTo>
                    <a:pt x="21" y="343"/>
                    <a:pt x="10" y="351"/>
                    <a:pt x="8" y="362"/>
                  </a:cubicBezTo>
                  <a:cubicBezTo>
                    <a:pt x="0" y="409"/>
                    <a:pt x="92" y="406"/>
                    <a:pt x="110" y="409"/>
                  </a:cubicBezTo>
                  <a:cubicBezTo>
                    <a:pt x="99" y="467"/>
                    <a:pt x="72" y="488"/>
                    <a:pt x="54" y="539"/>
                  </a:cubicBezTo>
                  <a:cubicBezTo>
                    <a:pt x="55" y="544"/>
                    <a:pt x="60" y="612"/>
                    <a:pt x="92" y="567"/>
                  </a:cubicBezTo>
                  <a:cubicBezTo>
                    <a:pt x="103" y="551"/>
                    <a:pt x="104" y="530"/>
                    <a:pt x="110" y="511"/>
                  </a:cubicBezTo>
                  <a:cubicBezTo>
                    <a:pt x="113" y="502"/>
                    <a:pt x="119" y="483"/>
                    <a:pt x="119" y="483"/>
                  </a:cubicBezTo>
                  <a:cubicBezTo>
                    <a:pt x="132" y="486"/>
                    <a:pt x="151" y="480"/>
                    <a:pt x="157" y="492"/>
                  </a:cubicBezTo>
                  <a:cubicBezTo>
                    <a:pt x="162" y="502"/>
                    <a:pt x="141" y="509"/>
                    <a:pt x="138" y="520"/>
                  </a:cubicBezTo>
                  <a:cubicBezTo>
                    <a:pt x="132" y="541"/>
                    <a:pt x="135" y="564"/>
                    <a:pt x="129" y="585"/>
                  </a:cubicBezTo>
                  <a:cubicBezTo>
                    <a:pt x="125" y="598"/>
                    <a:pt x="115" y="609"/>
                    <a:pt x="110" y="622"/>
                  </a:cubicBezTo>
                  <a:cubicBezTo>
                    <a:pt x="103" y="640"/>
                    <a:pt x="92" y="678"/>
                    <a:pt x="92" y="678"/>
                  </a:cubicBezTo>
                  <a:cubicBezTo>
                    <a:pt x="95" y="687"/>
                    <a:pt x="92" y="702"/>
                    <a:pt x="101" y="706"/>
                  </a:cubicBezTo>
                  <a:cubicBezTo>
                    <a:pt x="113" y="712"/>
                    <a:pt x="152" y="681"/>
                    <a:pt x="157" y="678"/>
                  </a:cubicBezTo>
                  <a:cubicBezTo>
                    <a:pt x="176" y="639"/>
                    <a:pt x="190" y="598"/>
                    <a:pt x="203" y="557"/>
                  </a:cubicBezTo>
                  <a:cubicBezTo>
                    <a:pt x="211" y="628"/>
                    <a:pt x="216" y="693"/>
                    <a:pt x="194" y="762"/>
                  </a:cubicBezTo>
                  <a:cubicBezTo>
                    <a:pt x="197" y="787"/>
                    <a:pt x="191" y="814"/>
                    <a:pt x="203" y="836"/>
                  </a:cubicBezTo>
                  <a:cubicBezTo>
                    <a:pt x="208" y="845"/>
                    <a:pt x="223" y="833"/>
                    <a:pt x="231" y="827"/>
                  </a:cubicBezTo>
                  <a:cubicBezTo>
                    <a:pt x="245" y="816"/>
                    <a:pt x="254" y="787"/>
                    <a:pt x="259" y="771"/>
                  </a:cubicBezTo>
                  <a:cubicBezTo>
                    <a:pt x="265" y="752"/>
                    <a:pt x="277" y="715"/>
                    <a:pt x="277" y="715"/>
                  </a:cubicBezTo>
                  <a:cubicBezTo>
                    <a:pt x="274" y="681"/>
                    <a:pt x="268" y="647"/>
                    <a:pt x="268" y="613"/>
                  </a:cubicBezTo>
                  <a:cubicBezTo>
                    <a:pt x="268" y="588"/>
                    <a:pt x="272" y="515"/>
                    <a:pt x="277" y="539"/>
                  </a:cubicBezTo>
                  <a:cubicBezTo>
                    <a:pt x="298" y="633"/>
                    <a:pt x="263" y="720"/>
                    <a:pt x="333" y="790"/>
                  </a:cubicBezTo>
                  <a:cubicBezTo>
                    <a:pt x="345" y="727"/>
                    <a:pt x="357" y="710"/>
                    <a:pt x="342" y="641"/>
                  </a:cubicBezTo>
                  <a:cubicBezTo>
                    <a:pt x="336" y="612"/>
                    <a:pt x="324" y="585"/>
                    <a:pt x="315" y="557"/>
                  </a:cubicBezTo>
                  <a:cubicBezTo>
                    <a:pt x="312" y="548"/>
                    <a:pt x="298" y="522"/>
                    <a:pt x="305" y="529"/>
                  </a:cubicBezTo>
                  <a:cubicBezTo>
                    <a:pt x="314" y="538"/>
                    <a:pt x="324" y="548"/>
                    <a:pt x="333" y="557"/>
                  </a:cubicBezTo>
                  <a:cubicBezTo>
                    <a:pt x="356" y="624"/>
                    <a:pt x="336" y="602"/>
                    <a:pt x="380" y="632"/>
                  </a:cubicBezTo>
                  <a:cubicBezTo>
                    <a:pt x="397" y="580"/>
                    <a:pt x="345" y="479"/>
                    <a:pt x="417" y="464"/>
                  </a:cubicBezTo>
                  <a:cubicBezTo>
                    <a:pt x="438" y="460"/>
                    <a:pt x="460" y="458"/>
                    <a:pt x="482" y="455"/>
                  </a:cubicBezTo>
                  <a:cubicBezTo>
                    <a:pt x="560" y="377"/>
                    <a:pt x="524" y="374"/>
                    <a:pt x="537" y="223"/>
                  </a:cubicBezTo>
                  <a:cubicBezTo>
                    <a:pt x="538" y="207"/>
                    <a:pt x="543" y="192"/>
                    <a:pt x="547" y="176"/>
                  </a:cubicBezTo>
                  <a:cubicBezTo>
                    <a:pt x="550" y="164"/>
                    <a:pt x="565" y="148"/>
                    <a:pt x="556" y="139"/>
                  </a:cubicBezTo>
                  <a:cubicBezTo>
                    <a:pt x="548" y="131"/>
                    <a:pt x="537" y="152"/>
                    <a:pt x="528" y="158"/>
                  </a:cubicBezTo>
                  <a:cubicBezTo>
                    <a:pt x="508" y="239"/>
                    <a:pt x="495" y="334"/>
                    <a:pt x="407" y="362"/>
                  </a:cubicBezTo>
                  <a:cubicBezTo>
                    <a:pt x="432" y="326"/>
                    <a:pt x="440" y="283"/>
                    <a:pt x="454" y="241"/>
                  </a:cubicBezTo>
                  <a:cubicBezTo>
                    <a:pt x="451" y="213"/>
                    <a:pt x="458" y="183"/>
                    <a:pt x="445" y="158"/>
                  </a:cubicBezTo>
                  <a:cubicBezTo>
                    <a:pt x="440" y="148"/>
                    <a:pt x="430" y="176"/>
                    <a:pt x="426" y="186"/>
                  </a:cubicBezTo>
                  <a:cubicBezTo>
                    <a:pt x="390" y="270"/>
                    <a:pt x="446" y="180"/>
                    <a:pt x="398" y="251"/>
                  </a:cubicBezTo>
                  <a:cubicBezTo>
                    <a:pt x="382" y="300"/>
                    <a:pt x="394" y="271"/>
                    <a:pt x="352" y="334"/>
                  </a:cubicBezTo>
                  <a:cubicBezTo>
                    <a:pt x="346" y="343"/>
                    <a:pt x="333" y="362"/>
                    <a:pt x="333" y="362"/>
                  </a:cubicBezTo>
                  <a:cubicBezTo>
                    <a:pt x="330" y="353"/>
                    <a:pt x="323" y="344"/>
                    <a:pt x="324" y="334"/>
                  </a:cubicBezTo>
                  <a:cubicBezTo>
                    <a:pt x="326" y="309"/>
                    <a:pt x="342" y="260"/>
                    <a:pt x="342" y="260"/>
                  </a:cubicBezTo>
                  <a:cubicBezTo>
                    <a:pt x="339" y="251"/>
                    <a:pt x="342" y="236"/>
                    <a:pt x="333" y="232"/>
                  </a:cubicBezTo>
                  <a:cubicBezTo>
                    <a:pt x="310" y="220"/>
                    <a:pt x="293" y="260"/>
                    <a:pt x="287" y="269"/>
                  </a:cubicBezTo>
                  <a:cubicBezTo>
                    <a:pt x="285" y="275"/>
                    <a:pt x="272" y="325"/>
                    <a:pt x="268" y="334"/>
                  </a:cubicBezTo>
                  <a:cubicBezTo>
                    <a:pt x="247" y="375"/>
                    <a:pt x="249" y="370"/>
                    <a:pt x="249" y="353"/>
                  </a:cubicBezTo>
                  <a:close/>
                </a:path>
              </a:pathLst>
            </a:custGeom>
            <a:noFill/>
            <a:ln w="38100" cmpd="sng">
              <a:solidFill>
                <a:srgbClr val="FF0000"/>
              </a:solidFill>
              <a:round/>
              <a:headEnd/>
              <a:tailEnd/>
            </a:ln>
          </p:spPr>
          <p:txBody>
            <a:bodyPr/>
            <a:lstStyle/>
            <a:p>
              <a:endParaRPr lang="cs-CZ"/>
            </a:p>
          </p:txBody>
        </p:sp>
        <p:sp>
          <p:nvSpPr>
            <p:cNvPr id="187410" name="Freeform 14"/>
            <p:cNvSpPr>
              <a:spLocks/>
            </p:cNvSpPr>
            <p:nvPr/>
          </p:nvSpPr>
          <p:spPr bwMode="auto">
            <a:xfrm>
              <a:off x="792" y="2666"/>
              <a:ext cx="42" cy="214"/>
            </a:xfrm>
            <a:custGeom>
              <a:avLst/>
              <a:gdLst>
                <a:gd name="T0" fmla="*/ 26 w 42"/>
                <a:gd name="T1" fmla="*/ 0 h 214"/>
                <a:gd name="T2" fmla="*/ 16 w 42"/>
                <a:gd name="T3" fmla="*/ 214 h 214"/>
                <a:gd name="T4" fmla="*/ 26 w 42"/>
                <a:gd name="T5" fmla="*/ 0 h 214"/>
                <a:gd name="T6" fmla="*/ 0 60000 65536"/>
                <a:gd name="T7" fmla="*/ 0 60000 65536"/>
                <a:gd name="T8" fmla="*/ 0 60000 65536"/>
                <a:gd name="T9" fmla="*/ 0 w 42"/>
                <a:gd name="T10" fmla="*/ 0 h 214"/>
                <a:gd name="T11" fmla="*/ 42 w 42"/>
                <a:gd name="T12" fmla="*/ 214 h 214"/>
              </a:gdLst>
              <a:ahLst/>
              <a:cxnLst>
                <a:cxn ang="T6">
                  <a:pos x="T0" y="T1"/>
                </a:cxn>
                <a:cxn ang="T7">
                  <a:pos x="T2" y="T3"/>
                </a:cxn>
                <a:cxn ang="T8">
                  <a:pos x="T4" y="T5"/>
                </a:cxn>
              </a:cxnLst>
              <a:rect l="T9" t="T10" r="T11" b="T12"/>
              <a:pathLst>
                <a:path w="42" h="214">
                  <a:moveTo>
                    <a:pt x="26" y="0"/>
                  </a:moveTo>
                  <a:cubicBezTo>
                    <a:pt x="0" y="73"/>
                    <a:pt x="10" y="137"/>
                    <a:pt x="16" y="214"/>
                  </a:cubicBezTo>
                  <a:cubicBezTo>
                    <a:pt x="42" y="140"/>
                    <a:pt x="26" y="75"/>
                    <a:pt x="26" y="0"/>
                  </a:cubicBezTo>
                  <a:close/>
                </a:path>
              </a:pathLst>
            </a:custGeom>
            <a:noFill/>
            <a:ln w="38100" cmpd="sng">
              <a:solidFill>
                <a:srgbClr val="FF0000"/>
              </a:solidFill>
              <a:round/>
              <a:headEnd/>
              <a:tailEnd/>
            </a:ln>
          </p:spPr>
          <p:txBody>
            <a:bodyPr/>
            <a:lstStyle/>
            <a:p>
              <a:endParaRPr lang="cs-CZ"/>
            </a:p>
          </p:txBody>
        </p:sp>
        <p:sp>
          <p:nvSpPr>
            <p:cNvPr id="187411" name="Freeform 15"/>
            <p:cNvSpPr>
              <a:spLocks/>
            </p:cNvSpPr>
            <p:nvPr/>
          </p:nvSpPr>
          <p:spPr bwMode="auto">
            <a:xfrm>
              <a:off x="828" y="2686"/>
              <a:ext cx="62" cy="213"/>
            </a:xfrm>
            <a:custGeom>
              <a:avLst/>
              <a:gdLst>
                <a:gd name="T0" fmla="*/ 27 w 62"/>
                <a:gd name="T1" fmla="*/ 17 h 213"/>
                <a:gd name="T2" fmla="*/ 17 w 62"/>
                <a:gd name="T3" fmla="*/ 213 h 213"/>
                <a:gd name="T4" fmla="*/ 55 w 62"/>
                <a:gd name="T5" fmla="*/ 64 h 213"/>
                <a:gd name="T6" fmla="*/ 27 w 62"/>
                <a:gd name="T7" fmla="*/ 17 h 213"/>
                <a:gd name="T8" fmla="*/ 0 60000 65536"/>
                <a:gd name="T9" fmla="*/ 0 60000 65536"/>
                <a:gd name="T10" fmla="*/ 0 60000 65536"/>
                <a:gd name="T11" fmla="*/ 0 60000 65536"/>
                <a:gd name="T12" fmla="*/ 0 w 62"/>
                <a:gd name="T13" fmla="*/ 0 h 213"/>
                <a:gd name="T14" fmla="*/ 62 w 62"/>
                <a:gd name="T15" fmla="*/ 213 h 213"/>
              </a:gdLst>
              <a:ahLst/>
              <a:cxnLst>
                <a:cxn ang="T8">
                  <a:pos x="T0" y="T1"/>
                </a:cxn>
                <a:cxn ang="T9">
                  <a:pos x="T2" y="T3"/>
                </a:cxn>
                <a:cxn ang="T10">
                  <a:pos x="T4" y="T5"/>
                </a:cxn>
                <a:cxn ang="T11">
                  <a:pos x="T6" y="T7"/>
                </a:cxn>
              </a:cxnLst>
              <a:rect l="T12" t="T13" r="T14" b="T15"/>
              <a:pathLst>
                <a:path w="62" h="213">
                  <a:moveTo>
                    <a:pt x="27" y="17"/>
                  </a:moveTo>
                  <a:cubicBezTo>
                    <a:pt x="0" y="92"/>
                    <a:pt x="10" y="119"/>
                    <a:pt x="17" y="213"/>
                  </a:cubicBezTo>
                  <a:cubicBezTo>
                    <a:pt x="48" y="168"/>
                    <a:pt x="41" y="116"/>
                    <a:pt x="55" y="64"/>
                  </a:cubicBezTo>
                  <a:cubicBezTo>
                    <a:pt x="44" y="1"/>
                    <a:pt x="62" y="0"/>
                    <a:pt x="27" y="17"/>
                  </a:cubicBezTo>
                  <a:close/>
                </a:path>
              </a:pathLst>
            </a:custGeom>
            <a:noFill/>
            <a:ln w="38100" cmpd="sng">
              <a:solidFill>
                <a:srgbClr val="FF0000"/>
              </a:solidFill>
              <a:round/>
              <a:headEnd/>
              <a:tailEnd/>
            </a:ln>
          </p:spPr>
          <p:txBody>
            <a:bodyPr/>
            <a:lstStyle/>
            <a:p>
              <a:endParaRPr lang="cs-CZ"/>
            </a:p>
          </p:txBody>
        </p:sp>
        <p:sp>
          <p:nvSpPr>
            <p:cNvPr id="187412" name="Freeform 16"/>
            <p:cNvSpPr>
              <a:spLocks/>
            </p:cNvSpPr>
            <p:nvPr/>
          </p:nvSpPr>
          <p:spPr bwMode="auto">
            <a:xfrm>
              <a:off x="860" y="2694"/>
              <a:ext cx="89" cy="285"/>
            </a:xfrm>
            <a:custGeom>
              <a:avLst/>
              <a:gdLst>
                <a:gd name="T0" fmla="*/ 50 w 89"/>
                <a:gd name="T1" fmla="*/ 0 h 285"/>
                <a:gd name="T2" fmla="*/ 4 w 89"/>
                <a:gd name="T3" fmla="*/ 232 h 285"/>
                <a:gd name="T4" fmla="*/ 13 w 89"/>
                <a:gd name="T5" fmla="*/ 279 h 285"/>
                <a:gd name="T6" fmla="*/ 32 w 89"/>
                <a:gd name="T7" fmla="*/ 251 h 285"/>
                <a:gd name="T8" fmla="*/ 50 w 89"/>
                <a:gd name="T9" fmla="*/ 195 h 285"/>
                <a:gd name="T10" fmla="*/ 60 w 89"/>
                <a:gd name="T11" fmla="*/ 167 h 285"/>
                <a:gd name="T12" fmla="*/ 50 w 89"/>
                <a:gd name="T13" fmla="*/ 0 h 285"/>
                <a:gd name="T14" fmla="*/ 0 60000 65536"/>
                <a:gd name="T15" fmla="*/ 0 60000 65536"/>
                <a:gd name="T16" fmla="*/ 0 60000 65536"/>
                <a:gd name="T17" fmla="*/ 0 60000 65536"/>
                <a:gd name="T18" fmla="*/ 0 60000 65536"/>
                <a:gd name="T19" fmla="*/ 0 60000 65536"/>
                <a:gd name="T20" fmla="*/ 0 60000 65536"/>
                <a:gd name="T21" fmla="*/ 0 w 89"/>
                <a:gd name="T22" fmla="*/ 0 h 285"/>
                <a:gd name="T23" fmla="*/ 89 w 89"/>
                <a:gd name="T24" fmla="*/ 285 h 2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9" h="285">
                  <a:moveTo>
                    <a:pt x="50" y="0"/>
                  </a:moveTo>
                  <a:cubicBezTo>
                    <a:pt x="40" y="81"/>
                    <a:pt x="19" y="153"/>
                    <a:pt x="4" y="232"/>
                  </a:cubicBezTo>
                  <a:cubicBezTo>
                    <a:pt x="7" y="248"/>
                    <a:pt x="0" y="270"/>
                    <a:pt x="13" y="279"/>
                  </a:cubicBezTo>
                  <a:cubicBezTo>
                    <a:pt x="22" y="285"/>
                    <a:pt x="27" y="261"/>
                    <a:pt x="32" y="251"/>
                  </a:cubicBezTo>
                  <a:cubicBezTo>
                    <a:pt x="40" y="233"/>
                    <a:pt x="44" y="214"/>
                    <a:pt x="50" y="195"/>
                  </a:cubicBezTo>
                  <a:cubicBezTo>
                    <a:pt x="53" y="186"/>
                    <a:pt x="60" y="167"/>
                    <a:pt x="60" y="167"/>
                  </a:cubicBezTo>
                  <a:cubicBezTo>
                    <a:pt x="70" y="23"/>
                    <a:pt x="89" y="76"/>
                    <a:pt x="50" y="0"/>
                  </a:cubicBezTo>
                  <a:close/>
                </a:path>
              </a:pathLst>
            </a:custGeom>
            <a:noFill/>
            <a:ln w="38100" cmpd="sng">
              <a:solidFill>
                <a:srgbClr val="FF0000"/>
              </a:solidFill>
              <a:round/>
              <a:headEnd/>
              <a:tailEnd/>
            </a:ln>
          </p:spPr>
          <p:txBody>
            <a:bodyPr/>
            <a:lstStyle/>
            <a:p>
              <a:endParaRPr lang="cs-CZ"/>
            </a:p>
          </p:txBody>
        </p:sp>
        <p:sp>
          <p:nvSpPr>
            <p:cNvPr id="187413" name="Freeform 17"/>
            <p:cNvSpPr>
              <a:spLocks/>
            </p:cNvSpPr>
            <p:nvPr/>
          </p:nvSpPr>
          <p:spPr bwMode="auto">
            <a:xfrm>
              <a:off x="715" y="2227"/>
              <a:ext cx="168" cy="56"/>
            </a:xfrm>
            <a:custGeom>
              <a:avLst/>
              <a:gdLst>
                <a:gd name="T0" fmla="*/ 0 w 168"/>
                <a:gd name="T1" fmla="*/ 31 h 56"/>
                <a:gd name="T2" fmla="*/ 112 w 168"/>
                <a:gd name="T3" fmla="*/ 31 h 56"/>
                <a:gd name="T4" fmla="*/ 168 w 168"/>
                <a:gd name="T5" fmla="*/ 12 h 56"/>
                <a:gd name="T6" fmla="*/ 65 w 168"/>
                <a:gd name="T7" fmla="*/ 21 h 56"/>
                <a:gd name="T8" fmla="*/ 0 w 168"/>
                <a:gd name="T9" fmla="*/ 31 h 56"/>
                <a:gd name="T10" fmla="*/ 0 60000 65536"/>
                <a:gd name="T11" fmla="*/ 0 60000 65536"/>
                <a:gd name="T12" fmla="*/ 0 60000 65536"/>
                <a:gd name="T13" fmla="*/ 0 60000 65536"/>
                <a:gd name="T14" fmla="*/ 0 60000 65536"/>
                <a:gd name="T15" fmla="*/ 0 w 168"/>
                <a:gd name="T16" fmla="*/ 0 h 56"/>
                <a:gd name="T17" fmla="*/ 168 w 168"/>
                <a:gd name="T18" fmla="*/ 56 h 56"/>
              </a:gdLst>
              <a:ahLst/>
              <a:cxnLst>
                <a:cxn ang="T10">
                  <a:pos x="T0" y="T1"/>
                </a:cxn>
                <a:cxn ang="T11">
                  <a:pos x="T2" y="T3"/>
                </a:cxn>
                <a:cxn ang="T12">
                  <a:pos x="T4" y="T5"/>
                </a:cxn>
                <a:cxn ang="T13">
                  <a:pos x="T6" y="T7"/>
                </a:cxn>
                <a:cxn ang="T14">
                  <a:pos x="T8" y="T9"/>
                </a:cxn>
              </a:cxnLst>
              <a:rect l="T15" t="T16" r="T17" b="T18"/>
              <a:pathLst>
                <a:path w="168" h="56">
                  <a:moveTo>
                    <a:pt x="0" y="31"/>
                  </a:moveTo>
                  <a:cubicBezTo>
                    <a:pt x="73" y="54"/>
                    <a:pt x="39" y="56"/>
                    <a:pt x="112" y="31"/>
                  </a:cubicBezTo>
                  <a:cubicBezTo>
                    <a:pt x="131" y="25"/>
                    <a:pt x="168" y="12"/>
                    <a:pt x="168" y="12"/>
                  </a:cubicBezTo>
                  <a:cubicBezTo>
                    <a:pt x="130" y="0"/>
                    <a:pt x="102" y="8"/>
                    <a:pt x="65" y="21"/>
                  </a:cubicBezTo>
                  <a:cubicBezTo>
                    <a:pt x="43" y="28"/>
                    <a:pt x="19" y="48"/>
                    <a:pt x="0" y="31"/>
                  </a:cubicBezTo>
                  <a:close/>
                </a:path>
              </a:pathLst>
            </a:custGeom>
            <a:noFill/>
            <a:ln w="38100" cmpd="sng">
              <a:solidFill>
                <a:srgbClr val="FF0000"/>
              </a:solidFill>
              <a:round/>
              <a:headEnd/>
              <a:tailEnd/>
            </a:ln>
          </p:spPr>
          <p:txBody>
            <a:bodyPr/>
            <a:lstStyle/>
            <a:p>
              <a:endParaRPr lang="cs-CZ"/>
            </a:p>
          </p:txBody>
        </p:sp>
        <p:sp>
          <p:nvSpPr>
            <p:cNvPr id="187414" name="Freeform 18"/>
            <p:cNvSpPr>
              <a:spLocks/>
            </p:cNvSpPr>
            <p:nvPr/>
          </p:nvSpPr>
          <p:spPr bwMode="auto">
            <a:xfrm>
              <a:off x="673" y="2304"/>
              <a:ext cx="185" cy="42"/>
            </a:xfrm>
            <a:custGeom>
              <a:avLst/>
              <a:gdLst>
                <a:gd name="T0" fmla="*/ 42 w 185"/>
                <a:gd name="T1" fmla="*/ 0 h 42"/>
                <a:gd name="T2" fmla="*/ 172 w 185"/>
                <a:gd name="T3" fmla="*/ 9 h 42"/>
                <a:gd name="T4" fmla="*/ 135 w 185"/>
                <a:gd name="T5" fmla="*/ 19 h 42"/>
                <a:gd name="T6" fmla="*/ 61 w 185"/>
                <a:gd name="T7" fmla="*/ 37 h 42"/>
                <a:gd name="T8" fmla="*/ 61 w 185"/>
                <a:gd name="T9" fmla="*/ 9 h 42"/>
                <a:gd name="T10" fmla="*/ 42 w 185"/>
                <a:gd name="T11" fmla="*/ 0 h 42"/>
                <a:gd name="T12" fmla="*/ 0 60000 65536"/>
                <a:gd name="T13" fmla="*/ 0 60000 65536"/>
                <a:gd name="T14" fmla="*/ 0 60000 65536"/>
                <a:gd name="T15" fmla="*/ 0 60000 65536"/>
                <a:gd name="T16" fmla="*/ 0 60000 65536"/>
                <a:gd name="T17" fmla="*/ 0 60000 65536"/>
                <a:gd name="T18" fmla="*/ 0 w 185"/>
                <a:gd name="T19" fmla="*/ 0 h 42"/>
                <a:gd name="T20" fmla="*/ 185 w 185"/>
                <a:gd name="T21" fmla="*/ 42 h 42"/>
              </a:gdLst>
              <a:ahLst/>
              <a:cxnLst>
                <a:cxn ang="T12">
                  <a:pos x="T0" y="T1"/>
                </a:cxn>
                <a:cxn ang="T13">
                  <a:pos x="T2" y="T3"/>
                </a:cxn>
                <a:cxn ang="T14">
                  <a:pos x="T4" y="T5"/>
                </a:cxn>
                <a:cxn ang="T15">
                  <a:pos x="T6" y="T7"/>
                </a:cxn>
                <a:cxn ang="T16">
                  <a:pos x="T8" y="T9"/>
                </a:cxn>
                <a:cxn ang="T17">
                  <a:pos x="T10" y="T11"/>
                </a:cxn>
              </a:cxnLst>
              <a:rect l="T18" t="T19" r="T20" b="T21"/>
              <a:pathLst>
                <a:path w="185" h="42">
                  <a:moveTo>
                    <a:pt x="42" y="0"/>
                  </a:moveTo>
                  <a:cubicBezTo>
                    <a:pt x="85" y="3"/>
                    <a:pt x="129" y="0"/>
                    <a:pt x="172" y="9"/>
                  </a:cubicBezTo>
                  <a:cubicBezTo>
                    <a:pt x="185" y="12"/>
                    <a:pt x="147" y="15"/>
                    <a:pt x="135" y="19"/>
                  </a:cubicBezTo>
                  <a:cubicBezTo>
                    <a:pt x="79" y="35"/>
                    <a:pt x="137" y="22"/>
                    <a:pt x="61" y="37"/>
                  </a:cubicBezTo>
                  <a:cubicBezTo>
                    <a:pt x="0" y="17"/>
                    <a:pt x="50" y="42"/>
                    <a:pt x="61" y="9"/>
                  </a:cubicBezTo>
                  <a:cubicBezTo>
                    <a:pt x="63" y="2"/>
                    <a:pt x="48" y="3"/>
                    <a:pt x="42" y="0"/>
                  </a:cubicBezTo>
                  <a:close/>
                </a:path>
              </a:pathLst>
            </a:custGeom>
            <a:noFill/>
            <a:ln w="38100" cmpd="sng">
              <a:solidFill>
                <a:srgbClr val="FF0000"/>
              </a:solidFill>
              <a:round/>
              <a:headEnd/>
              <a:tailEnd/>
            </a:ln>
          </p:spPr>
          <p:txBody>
            <a:bodyPr/>
            <a:lstStyle/>
            <a:p>
              <a:endParaRPr lang="cs-CZ"/>
            </a:p>
          </p:txBody>
        </p:sp>
        <p:sp>
          <p:nvSpPr>
            <p:cNvPr id="187415" name="Freeform 19"/>
            <p:cNvSpPr>
              <a:spLocks/>
            </p:cNvSpPr>
            <p:nvPr/>
          </p:nvSpPr>
          <p:spPr bwMode="auto">
            <a:xfrm>
              <a:off x="3143" y="3150"/>
              <a:ext cx="983" cy="576"/>
            </a:xfrm>
            <a:custGeom>
              <a:avLst/>
              <a:gdLst>
                <a:gd name="T0" fmla="*/ 136 w 983"/>
                <a:gd name="T1" fmla="*/ 222 h 576"/>
                <a:gd name="T2" fmla="*/ 276 w 983"/>
                <a:gd name="T3" fmla="*/ 213 h 576"/>
                <a:gd name="T4" fmla="*/ 332 w 983"/>
                <a:gd name="T5" fmla="*/ 241 h 576"/>
                <a:gd name="T6" fmla="*/ 350 w 983"/>
                <a:gd name="T7" fmla="*/ 269 h 576"/>
                <a:gd name="T8" fmla="*/ 406 w 983"/>
                <a:gd name="T9" fmla="*/ 287 h 576"/>
                <a:gd name="T10" fmla="*/ 462 w 983"/>
                <a:gd name="T11" fmla="*/ 269 h 576"/>
                <a:gd name="T12" fmla="*/ 490 w 983"/>
                <a:gd name="T13" fmla="*/ 260 h 576"/>
                <a:gd name="T14" fmla="*/ 620 w 983"/>
                <a:gd name="T15" fmla="*/ 195 h 576"/>
                <a:gd name="T16" fmla="*/ 759 w 983"/>
                <a:gd name="T17" fmla="*/ 157 h 576"/>
                <a:gd name="T18" fmla="*/ 815 w 983"/>
                <a:gd name="T19" fmla="*/ 139 h 576"/>
                <a:gd name="T20" fmla="*/ 861 w 983"/>
                <a:gd name="T21" fmla="*/ 83 h 576"/>
                <a:gd name="T22" fmla="*/ 889 w 983"/>
                <a:gd name="T23" fmla="*/ 64 h 576"/>
                <a:gd name="T24" fmla="*/ 926 w 983"/>
                <a:gd name="T25" fmla="*/ 27 h 576"/>
                <a:gd name="T26" fmla="*/ 954 w 983"/>
                <a:gd name="T27" fmla="*/ 9 h 576"/>
                <a:gd name="T28" fmla="*/ 768 w 983"/>
                <a:gd name="T29" fmla="*/ 167 h 576"/>
                <a:gd name="T30" fmla="*/ 685 w 983"/>
                <a:gd name="T31" fmla="*/ 222 h 576"/>
                <a:gd name="T32" fmla="*/ 536 w 983"/>
                <a:gd name="T33" fmla="*/ 287 h 576"/>
                <a:gd name="T34" fmla="*/ 480 w 983"/>
                <a:gd name="T35" fmla="*/ 371 h 576"/>
                <a:gd name="T36" fmla="*/ 424 w 983"/>
                <a:gd name="T37" fmla="*/ 417 h 576"/>
                <a:gd name="T38" fmla="*/ 276 w 983"/>
                <a:gd name="T39" fmla="*/ 510 h 576"/>
                <a:gd name="T40" fmla="*/ 192 w 983"/>
                <a:gd name="T41" fmla="*/ 548 h 576"/>
                <a:gd name="T42" fmla="*/ 350 w 983"/>
                <a:gd name="T43" fmla="*/ 492 h 576"/>
                <a:gd name="T44" fmla="*/ 378 w 983"/>
                <a:gd name="T45" fmla="*/ 455 h 576"/>
                <a:gd name="T46" fmla="*/ 434 w 983"/>
                <a:gd name="T47" fmla="*/ 417 h 576"/>
                <a:gd name="T48" fmla="*/ 610 w 983"/>
                <a:gd name="T49" fmla="*/ 297 h 576"/>
                <a:gd name="T50" fmla="*/ 750 w 983"/>
                <a:gd name="T51" fmla="*/ 250 h 576"/>
                <a:gd name="T52" fmla="*/ 843 w 983"/>
                <a:gd name="T53" fmla="*/ 204 h 576"/>
                <a:gd name="T54" fmla="*/ 908 w 983"/>
                <a:gd name="T55" fmla="*/ 167 h 576"/>
                <a:gd name="T56" fmla="*/ 963 w 983"/>
                <a:gd name="T57" fmla="*/ 129 h 576"/>
                <a:gd name="T58" fmla="*/ 973 w 983"/>
                <a:gd name="T59" fmla="*/ 102 h 576"/>
                <a:gd name="T60" fmla="*/ 945 w 983"/>
                <a:gd name="T61" fmla="*/ 129 h 576"/>
                <a:gd name="T62" fmla="*/ 861 w 983"/>
                <a:gd name="T63" fmla="*/ 195 h 576"/>
                <a:gd name="T64" fmla="*/ 787 w 983"/>
                <a:gd name="T65" fmla="*/ 260 h 576"/>
                <a:gd name="T66" fmla="*/ 647 w 983"/>
                <a:gd name="T67" fmla="*/ 334 h 576"/>
                <a:gd name="T68" fmla="*/ 555 w 983"/>
                <a:gd name="T69" fmla="*/ 362 h 576"/>
                <a:gd name="T70" fmla="*/ 434 w 983"/>
                <a:gd name="T71" fmla="*/ 436 h 576"/>
                <a:gd name="T72" fmla="*/ 406 w 983"/>
                <a:gd name="T73" fmla="*/ 455 h 576"/>
                <a:gd name="T74" fmla="*/ 378 w 983"/>
                <a:gd name="T75" fmla="*/ 464 h 576"/>
                <a:gd name="T76" fmla="*/ 350 w 983"/>
                <a:gd name="T77" fmla="*/ 492 h 576"/>
                <a:gd name="T78" fmla="*/ 285 w 983"/>
                <a:gd name="T79" fmla="*/ 529 h 576"/>
                <a:gd name="T80" fmla="*/ 202 w 983"/>
                <a:gd name="T81" fmla="*/ 557 h 576"/>
                <a:gd name="T82" fmla="*/ 71 w 983"/>
                <a:gd name="T83" fmla="*/ 548 h 576"/>
                <a:gd name="T84" fmla="*/ 6 w 983"/>
                <a:gd name="T85" fmla="*/ 557 h 576"/>
                <a:gd name="T86" fmla="*/ 62 w 983"/>
                <a:gd name="T87" fmla="*/ 575 h 576"/>
                <a:gd name="T88" fmla="*/ 220 w 983"/>
                <a:gd name="T89" fmla="*/ 557 h 576"/>
                <a:gd name="T90" fmla="*/ 462 w 983"/>
                <a:gd name="T91" fmla="*/ 492 h 576"/>
                <a:gd name="T92" fmla="*/ 490 w 983"/>
                <a:gd name="T93" fmla="*/ 473 h 576"/>
                <a:gd name="T94" fmla="*/ 536 w 983"/>
                <a:gd name="T95" fmla="*/ 427 h 57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983"/>
                <a:gd name="T145" fmla="*/ 0 h 576"/>
                <a:gd name="T146" fmla="*/ 983 w 983"/>
                <a:gd name="T147" fmla="*/ 576 h 57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983" h="576">
                  <a:moveTo>
                    <a:pt x="136" y="222"/>
                  </a:moveTo>
                  <a:cubicBezTo>
                    <a:pt x="219" y="195"/>
                    <a:pt x="173" y="202"/>
                    <a:pt x="276" y="213"/>
                  </a:cubicBezTo>
                  <a:cubicBezTo>
                    <a:pt x="299" y="221"/>
                    <a:pt x="314" y="222"/>
                    <a:pt x="332" y="241"/>
                  </a:cubicBezTo>
                  <a:cubicBezTo>
                    <a:pt x="340" y="249"/>
                    <a:pt x="341" y="263"/>
                    <a:pt x="350" y="269"/>
                  </a:cubicBezTo>
                  <a:cubicBezTo>
                    <a:pt x="367" y="279"/>
                    <a:pt x="406" y="287"/>
                    <a:pt x="406" y="287"/>
                  </a:cubicBezTo>
                  <a:cubicBezTo>
                    <a:pt x="425" y="281"/>
                    <a:pt x="443" y="275"/>
                    <a:pt x="462" y="269"/>
                  </a:cubicBezTo>
                  <a:cubicBezTo>
                    <a:pt x="471" y="266"/>
                    <a:pt x="490" y="260"/>
                    <a:pt x="490" y="260"/>
                  </a:cubicBezTo>
                  <a:cubicBezTo>
                    <a:pt x="526" y="223"/>
                    <a:pt x="570" y="207"/>
                    <a:pt x="620" y="195"/>
                  </a:cubicBezTo>
                  <a:cubicBezTo>
                    <a:pt x="664" y="164"/>
                    <a:pt x="704" y="164"/>
                    <a:pt x="759" y="157"/>
                  </a:cubicBezTo>
                  <a:cubicBezTo>
                    <a:pt x="778" y="151"/>
                    <a:pt x="796" y="145"/>
                    <a:pt x="815" y="139"/>
                  </a:cubicBezTo>
                  <a:cubicBezTo>
                    <a:pt x="839" y="131"/>
                    <a:pt x="846" y="98"/>
                    <a:pt x="861" y="83"/>
                  </a:cubicBezTo>
                  <a:cubicBezTo>
                    <a:pt x="869" y="75"/>
                    <a:pt x="880" y="70"/>
                    <a:pt x="889" y="64"/>
                  </a:cubicBezTo>
                  <a:cubicBezTo>
                    <a:pt x="903" y="22"/>
                    <a:pt x="887" y="47"/>
                    <a:pt x="926" y="27"/>
                  </a:cubicBezTo>
                  <a:cubicBezTo>
                    <a:pt x="936" y="22"/>
                    <a:pt x="961" y="0"/>
                    <a:pt x="954" y="9"/>
                  </a:cubicBezTo>
                  <a:cubicBezTo>
                    <a:pt x="906" y="73"/>
                    <a:pt x="836" y="129"/>
                    <a:pt x="768" y="167"/>
                  </a:cubicBezTo>
                  <a:cubicBezTo>
                    <a:pt x="739" y="183"/>
                    <a:pt x="716" y="211"/>
                    <a:pt x="685" y="222"/>
                  </a:cubicBezTo>
                  <a:cubicBezTo>
                    <a:pt x="637" y="239"/>
                    <a:pt x="576" y="254"/>
                    <a:pt x="536" y="287"/>
                  </a:cubicBezTo>
                  <a:cubicBezTo>
                    <a:pt x="503" y="314"/>
                    <a:pt x="501" y="340"/>
                    <a:pt x="480" y="371"/>
                  </a:cubicBezTo>
                  <a:cubicBezTo>
                    <a:pt x="465" y="394"/>
                    <a:pt x="446" y="403"/>
                    <a:pt x="424" y="417"/>
                  </a:cubicBezTo>
                  <a:cubicBezTo>
                    <a:pt x="393" y="465"/>
                    <a:pt x="332" y="496"/>
                    <a:pt x="276" y="510"/>
                  </a:cubicBezTo>
                  <a:cubicBezTo>
                    <a:pt x="248" y="529"/>
                    <a:pt x="224" y="537"/>
                    <a:pt x="192" y="548"/>
                  </a:cubicBezTo>
                  <a:cubicBezTo>
                    <a:pt x="252" y="567"/>
                    <a:pt x="310" y="538"/>
                    <a:pt x="350" y="492"/>
                  </a:cubicBezTo>
                  <a:cubicBezTo>
                    <a:pt x="360" y="480"/>
                    <a:pt x="366" y="465"/>
                    <a:pt x="378" y="455"/>
                  </a:cubicBezTo>
                  <a:cubicBezTo>
                    <a:pt x="395" y="440"/>
                    <a:pt x="415" y="430"/>
                    <a:pt x="434" y="417"/>
                  </a:cubicBezTo>
                  <a:cubicBezTo>
                    <a:pt x="492" y="378"/>
                    <a:pt x="543" y="324"/>
                    <a:pt x="610" y="297"/>
                  </a:cubicBezTo>
                  <a:cubicBezTo>
                    <a:pt x="655" y="279"/>
                    <a:pt x="707" y="272"/>
                    <a:pt x="750" y="250"/>
                  </a:cubicBezTo>
                  <a:cubicBezTo>
                    <a:pt x="782" y="234"/>
                    <a:pt x="808" y="215"/>
                    <a:pt x="843" y="204"/>
                  </a:cubicBezTo>
                  <a:cubicBezTo>
                    <a:pt x="929" y="143"/>
                    <a:pt x="799" y="232"/>
                    <a:pt x="908" y="167"/>
                  </a:cubicBezTo>
                  <a:cubicBezTo>
                    <a:pt x="927" y="156"/>
                    <a:pt x="963" y="129"/>
                    <a:pt x="963" y="129"/>
                  </a:cubicBezTo>
                  <a:cubicBezTo>
                    <a:pt x="966" y="120"/>
                    <a:pt x="983" y="102"/>
                    <a:pt x="973" y="102"/>
                  </a:cubicBezTo>
                  <a:cubicBezTo>
                    <a:pt x="960" y="102"/>
                    <a:pt x="955" y="121"/>
                    <a:pt x="945" y="129"/>
                  </a:cubicBezTo>
                  <a:cubicBezTo>
                    <a:pt x="917" y="152"/>
                    <a:pt x="889" y="172"/>
                    <a:pt x="861" y="195"/>
                  </a:cubicBezTo>
                  <a:cubicBezTo>
                    <a:pt x="830" y="221"/>
                    <a:pt x="825" y="246"/>
                    <a:pt x="787" y="260"/>
                  </a:cubicBezTo>
                  <a:cubicBezTo>
                    <a:pt x="743" y="292"/>
                    <a:pt x="697" y="313"/>
                    <a:pt x="647" y="334"/>
                  </a:cubicBezTo>
                  <a:cubicBezTo>
                    <a:pt x="617" y="347"/>
                    <a:pt x="584" y="347"/>
                    <a:pt x="555" y="362"/>
                  </a:cubicBezTo>
                  <a:cubicBezTo>
                    <a:pt x="512" y="384"/>
                    <a:pt x="478" y="422"/>
                    <a:pt x="434" y="436"/>
                  </a:cubicBezTo>
                  <a:cubicBezTo>
                    <a:pt x="425" y="442"/>
                    <a:pt x="416" y="450"/>
                    <a:pt x="406" y="455"/>
                  </a:cubicBezTo>
                  <a:cubicBezTo>
                    <a:pt x="397" y="459"/>
                    <a:pt x="386" y="459"/>
                    <a:pt x="378" y="464"/>
                  </a:cubicBezTo>
                  <a:cubicBezTo>
                    <a:pt x="367" y="471"/>
                    <a:pt x="361" y="484"/>
                    <a:pt x="350" y="492"/>
                  </a:cubicBezTo>
                  <a:cubicBezTo>
                    <a:pt x="330" y="506"/>
                    <a:pt x="307" y="518"/>
                    <a:pt x="285" y="529"/>
                  </a:cubicBezTo>
                  <a:cubicBezTo>
                    <a:pt x="259" y="542"/>
                    <a:pt x="202" y="557"/>
                    <a:pt x="202" y="557"/>
                  </a:cubicBezTo>
                  <a:cubicBezTo>
                    <a:pt x="158" y="554"/>
                    <a:pt x="115" y="548"/>
                    <a:pt x="71" y="548"/>
                  </a:cubicBezTo>
                  <a:cubicBezTo>
                    <a:pt x="49" y="548"/>
                    <a:pt x="13" y="536"/>
                    <a:pt x="6" y="557"/>
                  </a:cubicBezTo>
                  <a:cubicBezTo>
                    <a:pt x="0" y="576"/>
                    <a:pt x="62" y="575"/>
                    <a:pt x="62" y="575"/>
                  </a:cubicBezTo>
                  <a:cubicBezTo>
                    <a:pt x="86" y="572"/>
                    <a:pt x="193" y="561"/>
                    <a:pt x="220" y="557"/>
                  </a:cubicBezTo>
                  <a:cubicBezTo>
                    <a:pt x="303" y="544"/>
                    <a:pt x="381" y="511"/>
                    <a:pt x="462" y="492"/>
                  </a:cubicBezTo>
                  <a:cubicBezTo>
                    <a:pt x="471" y="486"/>
                    <a:pt x="483" y="482"/>
                    <a:pt x="490" y="473"/>
                  </a:cubicBezTo>
                  <a:cubicBezTo>
                    <a:pt x="506" y="452"/>
                    <a:pt x="497" y="427"/>
                    <a:pt x="536" y="427"/>
                  </a:cubicBezTo>
                </a:path>
              </a:pathLst>
            </a:custGeom>
            <a:noFill/>
            <a:ln w="38100" cmpd="sng">
              <a:solidFill>
                <a:srgbClr val="FF6600"/>
              </a:solidFill>
              <a:round/>
              <a:headEnd/>
              <a:tailEnd/>
            </a:ln>
          </p:spPr>
          <p:txBody>
            <a:bodyPr/>
            <a:lstStyle/>
            <a:p>
              <a:endParaRPr lang="cs-CZ"/>
            </a:p>
          </p:txBody>
        </p:sp>
        <p:sp>
          <p:nvSpPr>
            <p:cNvPr id="187416" name="Freeform 20"/>
            <p:cNvSpPr>
              <a:spLocks/>
            </p:cNvSpPr>
            <p:nvPr/>
          </p:nvSpPr>
          <p:spPr bwMode="auto">
            <a:xfrm>
              <a:off x="622" y="492"/>
              <a:ext cx="1227" cy="1468"/>
            </a:xfrm>
            <a:custGeom>
              <a:avLst/>
              <a:gdLst>
                <a:gd name="T0" fmla="*/ 19 w 1227"/>
                <a:gd name="T1" fmla="*/ 660 h 1468"/>
                <a:gd name="T2" fmla="*/ 93 w 1227"/>
                <a:gd name="T3" fmla="*/ 558 h 1468"/>
                <a:gd name="T4" fmla="*/ 112 w 1227"/>
                <a:gd name="T5" fmla="*/ 530 h 1468"/>
                <a:gd name="T6" fmla="*/ 131 w 1227"/>
                <a:gd name="T7" fmla="*/ 502 h 1468"/>
                <a:gd name="T8" fmla="*/ 158 w 1227"/>
                <a:gd name="T9" fmla="*/ 446 h 1468"/>
                <a:gd name="T10" fmla="*/ 168 w 1227"/>
                <a:gd name="T11" fmla="*/ 418 h 1468"/>
                <a:gd name="T12" fmla="*/ 223 w 1227"/>
                <a:gd name="T13" fmla="*/ 400 h 1468"/>
                <a:gd name="T14" fmla="*/ 270 w 1227"/>
                <a:gd name="T15" fmla="*/ 344 h 1468"/>
                <a:gd name="T16" fmla="*/ 307 w 1227"/>
                <a:gd name="T17" fmla="*/ 298 h 1468"/>
                <a:gd name="T18" fmla="*/ 353 w 1227"/>
                <a:gd name="T19" fmla="*/ 223 h 1468"/>
                <a:gd name="T20" fmla="*/ 391 w 1227"/>
                <a:gd name="T21" fmla="*/ 177 h 1468"/>
                <a:gd name="T22" fmla="*/ 400 w 1227"/>
                <a:gd name="T23" fmla="*/ 149 h 1468"/>
                <a:gd name="T24" fmla="*/ 511 w 1227"/>
                <a:gd name="T25" fmla="*/ 65 h 1468"/>
                <a:gd name="T26" fmla="*/ 567 w 1227"/>
                <a:gd name="T27" fmla="*/ 28 h 1468"/>
                <a:gd name="T28" fmla="*/ 679 w 1227"/>
                <a:gd name="T29" fmla="*/ 0 h 1468"/>
                <a:gd name="T30" fmla="*/ 790 w 1227"/>
                <a:gd name="T31" fmla="*/ 10 h 1468"/>
                <a:gd name="T32" fmla="*/ 957 w 1227"/>
                <a:gd name="T33" fmla="*/ 75 h 1468"/>
                <a:gd name="T34" fmla="*/ 985 w 1227"/>
                <a:gd name="T35" fmla="*/ 93 h 1468"/>
                <a:gd name="T36" fmla="*/ 1041 w 1227"/>
                <a:gd name="T37" fmla="*/ 112 h 1468"/>
                <a:gd name="T38" fmla="*/ 1097 w 1227"/>
                <a:gd name="T39" fmla="*/ 149 h 1468"/>
                <a:gd name="T40" fmla="*/ 1125 w 1227"/>
                <a:gd name="T41" fmla="*/ 242 h 1468"/>
                <a:gd name="T42" fmla="*/ 1143 w 1227"/>
                <a:gd name="T43" fmla="*/ 549 h 1468"/>
                <a:gd name="T44" fmla="*/ 1217 w 1227"/>
                <a:gd name="T45" fmla="*/ 809 h 1468"/>
                <a:gd name="T46" fmla="*/ 1227 w 1227"/>
                <a:gd name="T47" fmla="*/ 911 h 1468"/>
                <a:gd name="T48" fmla="*/ 1134 w 1227"/>
                <a:gd name="T49" fmla="*/ 1199 h 1468"/>
                <a:gd name="T50" fmla="*/ 976 w 1227"/>
                <a:gd name="T51" fmla="*/ 1255 h 1468"/>
                <a:gd name="T52" fmla="*/ 874 w 1227"/>
                <a:gd name="T53" fmla="*/ 1245 h 1468"/>
                <a:gd name="T54" fmla="*/ 846 w 1227"/>
                <a:gd name="T55" fmla="*/ 1236 h 1468"/>
                <a:gd name="T56" fmla="*/ 799 w 1227"/>
                <a:gd name="T57" fmla="*/ 1152 h 1468"/>
                <a:gd name="T58" fmla="*/ 697 w 1227"/>
                <a:gd name="T59" fmla="*/ 1069 h 1468"/>
                <a:gd name="T60" fmla="*/ 660 w 1227"/>
                <a:gd name="T61" fmla="*/ 1078 h 1468"/>
                <a:gd name="T62" fmla="*/ 586 w 1227"/>
                <a:gd name="T63" fmla="*/ 1180 h 1468"/>
                <a:gd name="T64" fmla="*/ 530 w 1227"/>
                <a:gd name="T65" fmla="*/ 1292 h 1468"/>
                <a:gd name="T66" fmla="*/ 511 w 1227"/>
                <a:gd name="T67" fmla="*/ 1320 h 1468"/>
                <a:gd name="T68" fmla="*/ 372 w 1227"/>
                <a:gd name="T69" fmla="*/ 1440 h 1468"/>
                <a:gd name="T70" fmla="*/ 335 w 1227"/>
                <a:gd name="T71" fmla="*/ 1450 h 1468"/>
                <a:gd name="T72" fmla="*/ 279 w 1227"/>
                <a:gd name="T73" fmla="*/ 1468 h 1468"/>
                <a:gd name="T74" fmla="*/ 223 w 1227"/>
                <a:gd name="T75" fmla="*/ 1440 h 1468"/>
                <a:gd name="T76" fmla="*/ 196 w 1227"/>
                <a:gd name="T77" fmla="*/ 1385 h 1468"/>
                <a:gd name="T78" fmla="*/ 112 w 1227"/>
                <a:gd name="T79" fmla="*/ 1347 h 1468"/>
                <a:gd name="T80" fmla="*/ 75 w 1227"/>
                <a:gd name="T81" fmla="*/ 1292 h 1468"/>
                <a:gd name="T82" fmla="*/ 47 w 1227"/>
                <a:gd name="T83" fmla="*/ 1208 h 1468"/>
                <a:gd name="T84" fmla="*/ 0 w 1227"/>
                <a:gd name="T85" fmla="*/ 1022 h 1468"/>
                <a:gd name="T86" fmla="*/ 10 w 1227"/>
                <a:gd name="T87" fmla="*/ 753 h 1468"/>
                <a:gd name="T88" fmla="*/ 28 w 1227"/>
                <a:gd name="T89" fmla="*/ 688 h 1468"/>
                <a:gd name="T90" fmla="*/ 47 w 1227"/>
                <a:gd name="T91" fmla="*/ 660 h 1468"/>
                <a:gd name="T92" fmla="*/ 19 w 1227"/>
                <a:gd name="T93" fmla="*/ 660 h 146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227"/>
                <a:gd name="T142" fmla="*/ 0 h 1468"/>
                <a:gd name="T143" fmla="*/ 1227 w 1227"/>
                <a:gd name="T144" fmla="*/ 1468 h 146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227" h="1468">
                  <a:moveTo>
                    <a:pt x="19" y="660"/>
                  </a:moveTo>
                  <a:cubicBezTo>
                    <a:pt x="57" y="634"/>
                    <a:pt x="66" y="598"/>
                    <a:pt x="93" y="558"/>
                  </a:cubicBezTo>
                  <a:cubicBezTo>
                    <a:pt x="99" y="549"/>
                    <a:pt x="106" y="539"/>
                    <a:pt x="112" y="530"/>
                  </a:cubicBezTo>
                  <a:cubicBezTo>
                    <a:pt x="118" y="521"/>
                    <a:pt x="131" y="502"/>
                    <a:pt x="131" y="502"/>
                  </a:cubicBezTo>
                  <a:cubicBezTo>
                    <a:pt x="152" y="438"/>
                    <a:pt x="125" y="511"/>
                    <a:pt x="158" y="446"/>
                  </a:cubicBezTo>
                  <a:cubicBezTo>
                    <a:pt x="162" y="437"/>
                    <a:pt x="160" y="424"/>
                    <a:pt x="168" y="418"/>
                  </a:cubicBezTo>
                  <a:cubicBezTo>
                    <a:pt x="184" y="407"/>
                    <a:pt x="223" y="400"/>
                    <a:pt x="223" y="400"/>
                  </a:cubicBezTo>
                  <a:cubicBezTo>
                    <a:pt x="237" y="380"/>
                    <a:pt x="257" y="364"/>
                    <a:pt x="270" y="344"/>
                  </a:cubicBezTo>
                  <a:cubicBezTo>
                    <a:pt x="305" y="291"/>
                    <a:pt x="245" y="338"/>
                    <a:pt x="307" y="298"/>
                  </a:cubicBezTo>
                  <a:cubicBezTo>
                    <a:pt x="330" y="232"/>
                    <a:pt x="310" y="253"/>
                    <a:pt x="353" y="223"/>
                  </a:cubicBezTo>
                  <a:cubicBezTo>
                    <a:pt x="379" y="150"/>
                    <a:pt x="341" y="240"/>
                    <a:pt x="391" y="177"/>
                  </a:cubicBezTo>
                  <a:cubicBezTo>
                    <a:pt x="397" y="169"/>
                    <a:pt x="394" y="157"/>
                    <a:pt x="400" y="149"/>
                  </a:cubicBezTo>
                  <a:cubicBezTo>
                    <a:pt x="418" y="127"/>
                    <a:pt x="491" y="78"/>
                    <a:pt x="511" y="65"/>
                  </a:cubicBezTo>
                  <a:cubicBezTo>
                    <a:pt x="530" y="52"/>
                    <a:pt x="545" y="33"/>
                    <a:pt x="567" y="28"/>
                  </a:cubicBezTo>
                  <a:cubicBezTo>
                    <a:pt x="605" y="19"/>
                    <a:pt x="642" y="13"/>
                    <a:pt x="679" y="0"/>
                  </a:cubicBezTo>
                  <a:cubicBezTo>
                    <a:pt x="716" y="3"/>
                    <a:pt x="753" y="4"/>
                    <a:pt x="790" y="10"/>
                  </a:cubicBezTo>
                  <a:cubicBezTo>
                    <a:pt x="849" y="20"/>
                    <a:pt x="902" y="56"/>
                    <a:pt x="957" y="75"/>
                  </a:cubicBezTo>
                  <a:cubicBezTo>
                    <a:pt x="967" y="79"/>
                    <a:pt x="975" y="89"/>
                    <a:pt x="985" y="93"/>
                  </a:cubicBezTo>
                  <a:cubicBezTo>
                    <a:pt x="1003" y="101"/>
                    <a:pt x="1025" y="101"/>
                    <a:pt x="1041" y="112"/>
                  </a:cubicBezTo>
                  <a:cubicBezTo>
                    <a:pt x="1060" y="124"/>
                    <a:pt x="1097" y="149"/>
                    <a:pt x="1097" y="149"/>
                  </a:cubicBezTo>
                  <a:cubicBezTo>
                    <a:pt x="1119" y="217"/>
                    <a:pt x="1110" y="186"/>
                    <a:pt x="1125" y="242"/>
                  </a:cubicBezTo>
                  <a:cubicBezTo>
                    <a:pt x="1128" y="316"/>
                    <a:pt x="1132" y="462"/>
                    <a:pt x="1143" y="549"/>
                  </a:cubicBezTo>
                  <a:cubicBezTo>
                    <a:pt x="1154" y="634"/>
                    <a:pt x="1197" y="725"/>
                    <a:pt x="1217" y="809"/>
                  </a:cubicBezTo>
                  <a:cubicBezTo>
                    <a:pt x="1220" y="843"/>
                    <a:pt x="1227" y="877"/>
                    <a:pt x="1227" y="911"/>
                  </a:cubicBezTo>
                  <a:cubicBezTo>
                    <a:pt x="1227" y="1040"/>
                    <a:pt x="1198" y="1099"/>
                    <a:pt x="1134" y="1199"/>
                  </a:cubicBezTo>
                  <a:cubicBezTo>
                    <a:pt x="1115" y="1228"/>
                    <a:pt x="1012" y="1242"/>
                    <a:pt x="976" y="1255"/>
                  </a:cubicBezTo>
                  <a:cubicBezTo>
                    <a:pt x="942" y="1252"/>
                    <a:pt x="908" y="1250"/>
                    <a:pt x="874" y="1245"/>
                  </a:cubicBezTo>
                  <a:cubicBezTo>
                    <a:pt x="864" y="1244"/>
                    <a:pt x="853" y="1243"/>
                    <a:pt x="846" y="1236"/>
                  </a:cubicBezTo>
                  <a:cubicBezTo>
                    <a:pt x="742" y="1132"/>
                    <a:pt x="844" y="1219"/>
                    <a:pt x="799" y="1152"/>
                  </a:cubicBezTo>
                  <a:cubicBezTo>
                    <a:pt x="773" y="1114"/>
                    <a:pt x="741" y="1083"/>
                    <a:pt x="697" y="1069"/>
                  </a:cubicBezTo>
                  <a:cubicBezTo>
                    <a:pt x="685" y="1072"/>
                    <a:pt x="670" y="1070"/>
                    <a:pt x="660" y="1078"/>
                  </a:cubicBezTo>
                  <a:cubicBezTo>
                    <a:pt x="609" y="1123"/>
                    <a:pt x="638" y="1146"/>
                    <a:pt x="586" y="1180"/>
                  </a:cubicBezTo>
                  <a:cubicBezTo>
                    <a:pt x="570" y="1226"/>
                    <a:pt x="559" y="1248"/>
                    <a:pt x="530" y="1292"/>
                  </a:cubicBezTo>
                  <a:cubicBezTo>
                    <a:pt x="524" y="1301"/>
                    <a:pt x="511" y="1320"/>
                    <a:pt x="511" y="1320"/>
                  </a:cubicBezTo>
                  <a:cubicBezTo>
                    <a:pt x="482" y="1408"/>
                    <a:pt x="454" y="1419"/>
                    <a:pt x="372" y="1440"/>
                  </a:cubicBezTo>
                  <a:cubicBezTo>
                    <a:pt x="360" y="1443"/>
                    <a:pt x="347" y="1446"/>
                    <a:pt x="335" y="1450"/>
                  </a:cubicBezTo>
                  <a:cubicBezTo>
                    <a:pt x="316" y="1456"/>
                    <a:pt x="279" y="1468"/>
                    <a:pt x="279" y="1468"/>
                  </a:cubicBezTo>
                  <a:cubicBezTo>
                    <a:pt x="259" y="1462"/>
                    <a:pt x="237" y="1457"/>
                    <a:pt x="223" y="1440"/>
                  </a:cubicBezTo>
                  <a:cubicBezTo>
                    <a:pt x="192" y="1402"/>
                    <a:pt x="240" y="1422"/>
                    <a:pt x="196" y="1385"/>
                  </a:cubicBezTo>
                  <a:cubicBezTo>
                    <a:pt x="183" y="1374"/>
                    <a:pt x="130" y="1353"/>
                    <a:pt x="112" y="1347"/>
                  </a:cubicBezTo>
                  <a:cubicBezTo>
                    <a:pt x="91" y="1284"/>
                    <a:pt x="120" y="1359"/>
                    <a:pt x="75" y="1292"/>
                  </a:cubicBezTo>
                  <a:cubicBezTo>
                    <a:pt x="58" y="1268"/>
                    <a:pt x="56" y="1236"/>
                    <a:pt x="47" y="1208"/>
                  </a:cubicBezTo>
                  <a:cubicBezTo>
                    <a:pt x="27" y="1146"/>
                    <a:pt x="17" y="1085"/>
                    <a:pt x="0" y="1022"/>
                  </a:cubicBezTo>
                  <a:cubicBezTo>
                    <a:pt x="3" y="932"/>
                    <a:pt x="4" y="843"/>
                    <a:pt x="10" y="753"/>
                  </a:cubicBezTo>
                  <a:cubicBezTo>
                    <a:pt x="10" y="747"/>
                    <a:pt x="24" y="697"/>
                    <a:pt x="28" y="688"/>
                  </a:cubicBezTo>
                  <a:cubicBezTo>
                    <a:pt x="33" y="678"/>
                    <a:pt x="50" y="671"/>
                    <a:pt x="47" y="660"/>
                  </a:cubicBezTo>
                  <a:cubicBezTo>
                    <a:pt x="44" y="651"/>
                    <a:pt x="28" y="660"/>
                    <a:pt x="19" y="660"/>
                  </a:cubicBezTo>
                  <a:close/>
                </a:path>
              </a:pathLst>
            </a:custGeom>
            <a:noFill/>
            <a:ln w="38100" cmpd="sng">
              <a:solidFill>
                <a:srgbClr val="FF0000"/>
              </a:solidFill>
              <a:round/>
              <a:headEnd/>
              <a:tailEnd/>
            </a:ln>
          </p:spPr>
          <p:txBody>
            <a:bodyPr/>
            <a:lstStyle/>
            <a:p>
              <a:endParaRPr lang="cs-CZ"/>
            </a:p>
          </p:txBody>
        </p:sp>
        <p:sp>
          <p:nvSpPr>
            <p:cNvPr id="187417" name="Freeform 21"/>
            <p:cNvSpPr>
              <a:spLocks/>
            </p:cNvSpPr>
            <p:nvPr/>
          </p:nvSpPr>
          <p:spPr bwMode="auto">
            <a:xfrm>
              <a:off x="3317" y="3059"/>
              <a:ext cx="773" cy="332"/>
            </a:xfrm>
            <a:custGeom>
              <a:avLst/>
              <a:gdLst>
                <a:gd name="T0" fmla="*/ 0 w 773"/>
                <a:gd name="T1" fmla="*/ 304 h 332"/>
                <a:gd name="T2" fmla="*/ 55 w 773"/>
                <a:gd name="T3" fmla="*/ 286 h 332"/>
                <a:gd name="T4" fmla="*/ 167 w 773"/>
                <a:gd name="T5" fmla="*/ 202 h 332"/>
                <a:gd name="T6" fmla="*/ 269 w 773"/>
                <a:gd name="T7" fmla="*/ 137 h 332"/>
                <a:gd name="T8" fmla="*/ 288 w 773"/>
                <a:gd name="T9" fmla="*/ 109 h 332"/>
                <a:gd name="T10" fmla="*/ 316 w 773"/>
                <a:gd name="T11" fmla="*/ 90 h 332"/>
                <a:gd name="T12" fmla="*/ 316 w 773"/>
                <a:gd name="T13" fmla="*/ 81 h 332"/>
                <a:gd name="T14" fmla="*/ 74 w 773"/>
                <a:gd name="T15" fmla="*/ 267 h 332"/>
                <a:gd name="T16" fmla="*/ 83 w 773"/>
                <a:gd name="T17" fmla="*/ 295 h 332"/>
                <a:gd name="T18" fmla="*/ 204 w 773"/>
                <a:gd name="T19" fmla="*/ 332 h 332"/>
                <a:gd name="T20" fmla="*/ 436 w 773"/>
                <a:gd name="T21" fmla="*/ 304 h 332"/>
                <a:gd name="T22" fmla="*/ 520 w 773"/>
                <a:gd name="T23" fmla="*/ 258 h 332"/>
                <a:gd name="T24" fmla="*/ 557 w 773"/>
                <a:gd name="T25" fmla="*/ 220 h 332"/>
                <a:gd name="T26" fmla="*/ 659 w 773"/>
                <a:gd name="T27" fmla="*/ 90 h 332"/>
                <a:gd name="T28" fmla="*/ 734 w 773"/>
                <a:gd name="T29" fmla="*/ 25 h 332"/>
                <a:gd name="T30" fmla="*/ 724 w 773"/>
                <a:gd name="T31" fmla="*/ 25 h 332"/>
                <a:gd name="T32" fmla="*/ 706 w 773"/>
                <a:gd name="T33" fmla="*/ 53 h 332"/>
                <a:gd name="T34" fmla="*/ 678 w 773"/>
                <a:gd name="T35" fmla="*/ 72 h 332"/>
                <a:gd name="T36" fmla="*/ 641 w 773"/>
                <a:gd name="T37" fmla="*/ 128 h 332"/>
                <a:gd name="T38" fmla="*/ 622 w 773"/>
                <a:gd name="T39" fmla="*/ 155 h 332"/>
                <a:gd name="T40" fmla="*/ 631 w 773"/>
                <a:gd name="T41" fmla="*/ 202 h 332"/>
                <a:gd name="T42" fmla="*/ 669 w 773"/>
                <a:gd name="T43" fmla="*/ 137 h 332"/>
                <a:gd name="T44" fmla="*/ 678 w 773"/>
                <a:gd name="T45" fmla="*/ 109 h 332"/>
                <a:gd name="T46" fmla="*/ 743 w 773"/>
                <a:gd name="T47" fmla="*/ 100 h 33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3"/>
                <a:gd name="T73" fmla="*/ 0 h 332"/>
                <a:gd name="T74" fmla="*/ 773 w 773"/>
                <a:gd name="T75" fmla="*/ 332 h 33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3" h="332">
                  <a:moveTo>
                    <a:pt x="0" y="304"/>
                  </a:moveTo>
                  <a:cubicBezTo>
                    <a:pt x="18" y="298"/>
                    <a:pt x="41" y="300"/>
                    <a:pt x="55" y="286"/>
                  </a:cubicBezTo>
                  <a:cubicBezTo>
                    <a:pt x="87" y="254"/>
                    <a:pt x="124" y="216"/>
                    <a:pt x="167" y="202"/>
                  </a:cubicBezTo>
                  <a:cubicBezTo>
                    <a:pt x="189" y="167"/>
                    <a:pt x="229" y="150"/>
                    <a:pt x="269" y="137"/>
                  </a:cubicBezTo>
                  <a:cubicBezTo>
                    <a:pt x="275" y="128"/>
                    <a:pt x="280" y="117"/>
                    <a:pt x="288" y="109"/>
                  </a:cubicBezTo>
                  <a:cubicBezTo>
                    <a:pt x="296" y="101"/>
                    <a:pt x="313" y="101"/>
                    <a:pt x="316" y="90"/>
                  </a:cubicBezTo>
                  <a:cubicBezTo>
                    <a:pt x="318" y="84"/>
                    <a:pt x="290" y="9"/>
                    <a:pt x="316" y="81"/>
                  </a:cubicBezTo>
                  <a:cubicBezTo>
                    <a:pt x="261" y="163"/>
                    <a:pt x="145" y="196"/>
                    <a:pt x="74" y="267"/>
                  </a:cubicBezTo>
                  <a:cubicBezTo>
                    <a:pt x="77" y="276"/>
                    <a:pt x="75" y="289"/>
                    <a:pt x="83" y="295"/>
                  </a:cubicBezTo>
                  <a:cubicBezTo>
                    <a:pt x="109" y="314"/>
                    <a:pt x="173" y="322"/>
                    <a:pt x="204" y="332"/>
                  </a:cubicBezTo>
                  <a:cubicBezTo>
                    <a:pt x="288" y="325"/>
                    <a:pt x="353" y="312"/>
                    <a:pt x="436" y="304"/>
                  </a:cubicBezTo>
                  <a:cubicBezTo>
                    <a:pt x="464" y="286"/>
                    <a:pt x="492" y="276"/>
                    <a:pt x="520" y="258"/>
                  </a:cubicBezTo>
                  <a:cubicBezTo>
                    <a:pt x="543" y="186"/>
                    <a:pt x="508" y="269"/>
                    <a:pt x="557" y="220"/>
                  </a:cubicBezTo>
                  <a:cubicBezTo>
                    <a:pt x="599" y="178"/>
                    <a:pt x="609" y="124"/>
                    <a:pt x="659" y="90"/>
                  </a:cubicBezTo>
                  <a:cubicBezTo>
                    <a:pt x="691" y="45"/>
                    <a:pt x="669" y="69"/>
                    <a:pt x="734" y="25"/>
                  </a:cubicBezTo>
                  <a:cubicBezTo>
                    <a:pt x="771" y="0"/>
                    <a:pt x="773" y="1"/>
                    <a:pt x="724" y="25"/>
                  </a:cubicBezTo>
                  <a:cubicBezTo>
                    <a:pt x="718" y="34"/>
                    <a:pt x="714" y="45"/>
                    <a:pt x="706" y="53"/>
                  </a:cubicBezTo>
                  <a:cubicBezTo>
                    <a:pt x="698" y="61"/>
                    <a:pt x="685" y="63"/>
                    <a:pt x="678" y="72"/>
                  </a:cubicBezTo>
                  <a:cubicBezTo>
                    <a:pt x="663" y="89"/>
                    <a:pt x="654" y="109"/>
                    <a:pt x="641" y="128"/>
                  </a:cubicBezTo>
                  <a:cubicBezTo>
                    <a:pt x="635" y="137"/>
                    <a:pt x="622" y="155"/>
                    <a:pt x="622" y="155"/>
                  </a:cubicBezTo>
                  <a:cubicBezTo>
                    <a:pt x="601" y="220"/>
                    <a:pt x="585" y="217"/>
                    <a:pt x="631" y="202"/>
                  </a:cubicBezTo>
                  <a:cubicBezTo>
                    <a:pt x="653" y="121"/>
                    <a:pt x="623" y="206"/>
                    <a:pt x="669" y="137"/>
                  </a:cubicBezTo>
                  <a:cubicBezTo>
                    <a:pt x="674" y="129"/>
                    <a:pt x="671" y="116"/>
                    <a:pt x="678" y="109"/>
                  </a:cubicBezTo>
                  <a:cubicBezTo>
                    <a:pt x="687" y="100"/>
                    <a:pt x="743" y="78"/>
                    <a:pt x="743" y="100"/>
                  </a:cubicBezTo>
                </a:path>
              </a:pathLst>
            </a:custGeom>
            <a:noFill/>
            <a:ln w="38100" cmpd="sng">
              <a:solidFill>
                <a:srgbClr val="FF0000"/>
              </a:solidFill>
              <a:round/>
              <a:headEnd/>
              <a:tailEnd/>
            </a:ln>
          </p:spPr>
          <p:txBody>
            <a:bodyPr/>
            <a:lstStyle/>
            <a:p>
              <a:endParaRPr lang="cs-CZ"/>
            </a:p>
          </p:txBody>
        </p:sp>
      </p:grpSp>
      <p:sp>
        <p:nvSpPr>
          <p:cNvPr id="187395" name="Text Box 23"/>
          <p:cNvSpPr txBox="1">
            <a:spLocks noChangeArrowheads="1"/>
          </p:cNvSpPr>
          <p:nvPr/>
        </p:nvSpPr>
        <p:spPr bwMode="auto">
          <a:xfrm>
            <a:off x="3851275" y="4568825"/>
            <a:ext cx="5292725" cy="2289175"/>
          </a:xfrm>
          <a:prstGeom prst="rect">
            <a:avLst/>
          </a:prstGeom>
          <a:noFill/>
          <a:ln w="9525">
            <a:noFill/>
            <a:miter lim="800000"/>
            <a:headEnd/>
            <a:tailEnd/>
          </a:ln>
        </p:spPr>
        <p:txBody>
          <a:bodyPr>
            <a:spAutoFit/>
          </a:bodyPr>
          <a:lstStyle/>
          <a:p>
            <a:pPr marL="354013" indent="-354013"/>
            <a:r>
              <a:rPr lang="cs-CZ">
                <a:solidFill>
                  <a:srgbClr val="FFFFCC"/>
                </a:solidFill>
              </a:rPr>
              <a:t>10./</a:t>
            </a:r>
            <a:r>
              <a:rPr lang="cs-CZ">
                <a:solidFill>
                  <a:srgbClr val="FF6600"/>
                </a:solidFill>
              </a:rPr>
              <a:t>13.</a:t>
            </a:r>
            <a:r>
              <a:rPr lang="cs-CZ">
                <a:solidFill>
                  <a:srgbClr val="FFFFCC"/>
                </a:solidFill>
              </a:rPr>
              <a:t> peroxisomy</a:t>
            </a:r>
          </a:p>
          <a:p>
            <a:pPr marL="354013" indent="-354013"/>
            <a:r>
              <a:rPr lang="cs-CZ">
                <a:solidFill>
                  <a:srgbClr val="FFFFCC"/>
                </a:solidFill>
              </a:rPr>
              <a:t>11. /</a:t>
            </a:r>
            <a:r>
              <a:rPr lang="cs-CZ">
                <a:solidFill>
                  <a:srgbClr val="FF6600"/>
                </a:solidFill>
              </a:rPr>
              <a:t>14.</a:t>
            </a:r>
            <a:r>
              <a:rPr lang="cs-CZ">
                <a:solidFill>
                  <a:srgbClr val="FFFFCC"/>
                </a:solidFill>
              </a:rPr>
              <a:t> glyoxisomy</a:t>
            </a:r>
          </a:p>
          <a:p>
            <a:pPr marL="354013" indent="-354013"/>
            <a:r>
              <a:rPr lang="cs-CZ">
                <a:solidFill>
                  <a:srgbClr val="FFFFCC"/>
                </a:solidFill>
              </a:rPr>
              <a:t>12./</a:t>
            </a:r>
            <a:r>
              <a:rPr lang="cs-CZ">
                <a:solidFill>
                  <a:srgbClr val="FF6600"/>
                </a:solidFill>
              </a:rPr>
              <a:t>15.</a:t>
            </a:r>
            <a:r>
              <a:rPr lang="cs-CZ">
                <a:solidFill>
                  <a:srgbClr val="FFFFCC"/>
                </a:solidFill>
              </a:rPr>
              <a:t> mezimembránový prostor plastidu</a:t>
            </a:r>
          </a:p>
          <a:p>
            <a:pPr marL="354013" indent="-354013"/>
            <a:r>
              <a:rPr lang="cs-CZ">
                <a:solidFill>
                  <a:srgbClr val="FFFFCC"/>
                </a:solidFill>
              </a:rPr>
              <a:t>13. /</a:t>
            </a:r>
            <a:r>
              <a:rPr lang="cs-CZ">
                <a:solidFill>
                  <a:srgbClr val="FF6600"/>
                </a:solidFill>
              </a:rPr>
              <a:t>16.</a:t>
            </a:r>
            <a:r>
              <a:rPr lang="cs-CZ">
                <a:solidFill>
                  <a:srgbClr val="FFFFCC"/>
                </a:solidFill>
              </a:rPr>
              <a:t> stroma plastidu</a:t>
            </a:r>
            <a:endParaRPr lang="cs-CZ">
              <a:solidFill>
                <a:srgbClr val="FF6600"/>
              </a:solidFill>
            </a:endParaRPr>
          </a:p>
          <a:p>
            <a:pPr marL="354013" indent="-354013"/>
            <a:r>
              <a:rPr lang="cs-CZ">
                <a:solidFill>
                  <a:srgbClr val="FFFFCC"/>
                </a:solidFill>
              </a:rPr>
              <a:t>14. /</a:t>
            </a:r>
            <a:r>
              <a:rPr lang="cs-CZ">
                <a:solidFill>
                  <a:srgbClr val="FF6600"/>
                </a:solidFill>
              </a:rPr>
              <a:t>17.</a:t>
            </a:r>
            <a:r>
              <a:rPr lang="cs-CZ">
                <a:solidFill>
                  <a:srgbClr val="FFFFCC"/>
                </a:solidFill>
              </a:rPr>
              <a:t> thylakoidy</a:t>
            </a:r>
            <a:endParaRPr lang="cs-CZ">
              <a:solidFill>
                <a:srgbClr val="FF6600"/>
              </a:solidFill>
            </a:endParaRPr>
          </a:p>
          <a:p>
            <a:pPr marL="354013" indent="-354013"/>
            <a:r>
              <a:rPr lang="cs-CZ">
                <a:solidFill>
                  <a:srgbClr val="FFFFCC"/>
                </a:solidFill>
              </a:rPr>
              <a:t>15. /</a:t>
            </a:r>
            <a:r>
              <a:rPr lang="cs-CZ">
                <a:solidFill>
                  <a:srgbClr val="FF6600"/>
                </a:solidFill>
              </a:rPr>
              <a:t>18.</a:t>
            </a:r>
            <a:r>
              <a:rPr lang="cs-CZ">
                <a:solidFill>
                  <a:srgbClr val="FFFFCC"/>
                </a:solidFill>
              </a:rPr>
              <a:t> mezimembránový prostor mitochondrie</a:t>
            </a:r>
          </a:p>
          <a:p>
            <a:pPr marL="354013" indent="-354013"/>
            <a:r>
              <a:rPr lang="cs-CZ">
                <a:solidFill>
                  <a:srgbClr val="FFFFCC"/>
                </a:solidFill>
              </a:rPr>
              <a:t>16./</a:t>
            </a:r>
            <a:r>
              <a:rPr lang="cs-CZ">
                <a:solidFill>
                  <a:srgbClr val="FF6600"/>
                </a:solidFill>
              </a:rPr>
              <a:t>19.</a:t>
            </a:r>
            <a:r>
              <a:rPr lang="cs-CZ">
                <a:solidFill>
                  <a:srgbClr val="FFFFCC"/>
                </a:solidFill>
              </a:rPr>
              <a:t> matrix mitochondrie</a:t>
            </a:r>
          </a:p>
          <a:p>
            <a:pPr marL="354013" indent="-354013"/>
            <a:r>
              <a:rPr lang="cs-CZ">
                <a:solidFill>
                  <a:srgbClr val="FFFFCC"/>
                </a:solidFill>
              </a:rPr>
              <a:t>(17,/</a:t>
            </a:r>
            <a:r>
              <a:rPr lang="cs-CZ">
                <a:solidFill>
                  <a:srgbClr val="FF6600"/>
                </a:solidFill>
              </a:rPr>
              <a:t>20.</a:t>
            </a:r>
            <a:r>
              <a:rPr lang="cs-CZ">
                <a:solidFill>
                  <a:srgbClr val="FFFFCC"/>
                </a:solidFill>
              </a:rPr>
              <a:t> stěna)</a:t>
            </a:r>
          </a:p>
        </p:txBody>
      </p:sp>
      <p:sp>
        <p:nvSpPr>
          <p:cNvPr id="187396" name="Text Box 25"/>
          <p:cNvSpPr txBox="1">
            <a:spLocks noChangeArrowheads="1"/>
          </p:cNvSpPr>
          <p:nvPr/>
        </p:nvSpPr>
        <p:spPr bwMode="auto">
          <a:xfrm>
            <a:off x="6804025" y="0"/>
            <a:ext cx="2339975" cy="4486275"/>
          </a:xfrm>
          <a:prstGeom prst="rect">
            <a:avLst/>
          </a:prstGeom>
          <a:noFill/>
          <a:ln w="9525">
            <a:noFill/>
            <a:miter lim="800000"/>
            <a:headEnd/>
            <a:tailEnd/>
          </a:ln>
        </p:spPr>
        <p:txBody>
          <a:bodyPr>
            <a:spAutoFit/>
          </a:bodyPr>
          <a:lstStyle/>
          <a:p>
            <a:pPr marL="265113" indent="-265113"/>
            <a:r>
              <a:rPr lang="cs-CZ">
                <a:solidFill>
                  <a:srgbClr val="FFFFCC"/>
                </a:solidFill>
              </a:rPr>
              <a:t>1. cytoplasma</a:t>
            </a:r>
          </a:p>
          <a:p>
            <a:pPr marL="265113" indent="-265113"/>
            <a:r>
              <a:rPr lang="cs-CZ">
                <a:solidFill>
                  <a:srgbClr val="FFFFCC"/>
                </a:solidFill>
              </a:rPr>
              <a:t>2. jádro</a:t>
            </a:r>
          </a:p>
          <a:p>
            <a:pPr marL="265113" indent="-265113"/>
            <a:r>
              <a:rPr lang="cs-CZ">
                <a:solidFill>
                  <a:srgbClr val="FFFFCC"/>
                </a:solidFill>
              </a:rPr>
              <a:t>3. mezimembránový prostor jad. membr.</a:t>
            </a:r>
          </a:p>
          <a:p>
            <a:pPr marL="265113" indent="-265113"/>
            <a:r>
              <a:rPr lang="cs-CZ">
                <a:solidFill>
                  <a:srgbClr val="FFFFCC"/>
                </a:solidFill>
              </a:rPr>
              <a:t>4. /</a:t>
            </a:r>
            <a:r>
              <a:rPr lang="cs-CZ">
                <a:solidFill>
                  <a:srgbClr val="FF6600"/>
                </a:solidFill>
              </a:rPr>
              <a:t>4.,5.</a:t>
            </a:r>
            <a:r>
              <a:rPr lang="cs-CZ">
                <a:solidFill>
                  <a:srgbClr val="FFFFCC"/>
                </a:solidFill>
              </a:rPr>
              <a:t> ER </a:t>
            </a:r>
            <a:r>
              <a:rPr lang="cs-CZ">
                <a:solidFill>
                  <a:srgbClr val="FF6600"/>
                </a:solidFill>
              </a:rPr>
              <a:t>(rER, sER)</a:t>
            </a:r>
          </a:p>
          <a:p>
            <a:pPr marL="265113" indent="-265113"/>
            <a:r>
              <a:rPr lang="cs-CZ">
                <a:solidFill>
                  <a:srgbClr val="FFFFCC"/>
                </a:solidFill>
              </a:rPr>
              <a:t>5. /</a:t>
            </a:r>
            <a:r>
              <a:rPr lang="cs-CZ">
                <a:solidFill>
                  <a:srgbClr val="FF6600"/>
                </a:solidFill>
              </a:rPr>
              <a:t>6.-8.</a:t>
            </a:r>
            <a:r>
              <a:rPr lang="cs-CZ">
                <a:solidFill>
                  <a:srgbClr val="FFFFCC"/>
                </a:solidFill>
              </a:rPr>
              <a:t> Golgiho aparát </a:t>
            </a:r>
            <a:r>
              <a:rPr lang="cs-CZ">
                <a:solidFill>
                  <a:srgbClr val="FF6600"/>
                </a:solidFill>
              </a:rPr>
              <a:t>(cis-, mid-, trans-)</a:t>
            </a:r>
          </a:p>
          <a:p>
            <a:pPr marL="265113" indent="-265113"/>
            <a:r>
              <a:rPr lang="cs-CZ">
                <a:solidFill>
                  <a:srgbClr val="FFFFCC"/>
                </a:solidFill>
              </a:rPr>
              <a:t>6. /</a:t>
            </a:r>
            <a:r>
              <a:rPr lang="cs-CZ">
                <a:solidFill>
                  <a:srgbClr val="FF6600"/>
                </a:solidFill>
              </a:rPr>
              <a:t>9.</a:t>
            </a:r>
            <a:r>
              <a:rPr lang="cs-CZ">
                <a:solidFill>
                  <a:srgbClr val="FFFFCC"/>
                </a:solidFill>
              </a:rPr>
              <a:t> TGN</a:t>
            </a:r>
          </a:p>
          <a:p>
            <a:pPr marL="265113" indent="-265113"/>
            <a:r>
              <a:rPr lang="cs-CZ">
                <a:solidFill>
                  <a:srgbClr val="FFFFCC"/>
                </a:solidFill>
              </a:rPr>
              <a:t>7./</a:t>
            </a:r>
            <a:r>
              <a:rPr lang="cs-CZ">
                <a:solidFill>
                  <a:srgbClr val="FF6600"/>
                </a:solidFill>
              </a:rPr>
              <a:t>10.</a:t>
            </a:r>
            <a:r>
              <a:rPr lang="cs-CZ">
                <a:solidFill>
                  <a:srgbClr val="FFFFCC"/>
                </a:solidFill>
              </a:rPr>
              <a:t> váčky (clathrinové)</a:t>
            </a:r>
          </a:p>
          <a:p>
            <a:pPr marL="265113" indent="-265113"/>
            <a:r>
              <a:rPr lang="cs-CZ">
                <a:solidFill>
                  <a:srgbClr val="FFFFCC"/>
                </a:solidFill>
              </a:rPr>
              <a:t>8./</a:t>
            </a:r>
            <a:r>
              <a:rPr lang="cs-CZ">
                <a:solidFill>
                  <a:srgbClr val="FF6600"/>
                </a:solidFill>
              </a:rPr>
              <a:t>11.</a:t>
            </a:r>
            <a:r>
              <a:rPr lang="cs-CZ">
                <a:solidFill>
                  <a:srgbClr val="FFFFCC"/>
                </a:solidFill>
              </a:rPr>
              <a:t> váčky hladké</a:t>
            </a:r>
          </a:p>
          <a:p>
            <a:pPr marL="265113" indent="-265113"/>
            <a:r>
              <a:rPr lang="cs-CZ">
                <a:solidFill>
                  <a:srgbClr val="FFFFCC"/>
                </a:solidFill>
              </a:rPr>
              <a:t>9. /</a:t>
            </a:r>
            <a:r>
              <a:rPr lang="cs-CZ">
                <a:solidFill>
                  <a:srgbClr val="FF6600"/>
                </a:solidFill>
              </a:rPr>
              <a:t>12.</a:t>
            </a:r>
            <a:r>
              <a:rPr lang="cs-CZ">
                <a:solidFill>
                  <a:srgbClr val="FFFFCC"/>
                </a:solidFill>
              </a:rPr>
              <a:t>vakuola a endosom</a:t>
            </a:r>
          </a:p>
        </p:txBody>
      </p:sp>
      <p:sp>
        <p:nvSpPr>
          <p:cNvPr id="187397" name="Text Box 26"/>
          <p:cNvSpPr txBox="1">
            <a:spLocks noChangeArrowheads="1"/>
          </p:cNvSpPr>
          <p:nvPr/>
        </p:nvSpPr>
        <p:spPr bwMode="auto">
          <a:xfrm>
            <a:off x="158750" y="4908550"/>
            <a:ext cx="3621088" cy="946150"/>
          </a:xfrm>
          <a:prstGeom prst="rect">
            <a:avLst/>
          </a:prstGeom>
          <a:noFill/>
          <a:ln w="9525">
            <a:noFill/>
            <a:miter lim="800000"/>
            <a:headEnd/>
            <a:tailEnd/>
          </a:ln>
        </p:spPr>
        <p:txBody>
          <a:bodyPr>
            <a:spAutoFit/>
          </a:bodyPr>
          <a:lstStyle/>
          <a:p>
            <a:r>
              <a:rPr lang="cs-CZ" sz="2800">
                <a:solidFill>
                  <a:srgbClr val="FF6600"/>
                </a:solidFill>
              </a:rPr>
              <a:t>Kompartmenty rostlinné buňky</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2"/>
          <p:cNvSpPr>
            <a:spLocks noGrp="1" noChangeArrowheads="1"/>
          </p:cNvSpPr>
          <p:nvPr>
            <p:ph type="title"/>
          </p:nvPr>
        </p:nvSpPr>
        <p:spPr>
          <a:xfrm>
            <a:off x="466725" y="0"/>
            <a:ext cx="8229600" cy="958850"/>
          </a:xfrm>
        </p:spPr>
        <p:txBody>
          <a:bodyPr/>
          <a:lstStyle/>
          <a:p>
            <a:pPr eaLnBrk="1" hangingPunct="1"/>
            <a:r>
              <a:rPr lang="cs-CZ" sz="3200"/>
              <a:t>Endoplasmatické retikulum a Golgiho aparát</a:t>
            </a:r>
          </a:p>
        </p:txBody>
      </p:sp>
      <p:graphicFrame>
        <p:nvGraphicFramePr>
          <p:cNvPr id="3074" name="Object 6"/>
          <p:cNvGraphicFramePr>
            <a:graphicFrameLocks noChangeAspect="1"/>
          </p:cNvGraphicFramePr>
          <p:nvPr/>
        </p:nvGraphicFramePr>
        <p:xfrm>
          <a:off x="412750" y="1120775"/>
          <a:ext cx="4000500" cy="5497513"/>
        </p:xfrm>
        <a:graphic>
          <a:graphicData uri="http://schemas.openxmlformats.org/presentationml/2006/ole">
            <mc:AlternateContent xmlns:mc="http://schemas.openxmlformats.org/markup-compatibility/2006">
              <mc:Choice xmlns:v="urn:schemas-microsoft-com:vml" Requires="v">
                <p:oleObj spid="_x0000_s3113" name="Fotografie" r:id="rId3" imgW="6249272" imgH="8590476" progId="">
                  <p:embed/>
                </p:oleObj>
              </mc:Choice>
              <mc:Fallback>
                <p:oleObj name="Fotografie" r:id="rId3" imgW="6249272" imgH="8590476" progId="">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750" y="1120775"/>
                        <a:ext cx="4000500" cy="549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075" name="Object 7"/>
          <p:cNvGraphicFramePr>
            <a:graphicFrameLocks noChangeAspect="1"/>
          </p:cNvGraphicFramePr>
          <p:nvPr/>
        </p:nvGraphicFramePr>
        <p:xfrm>
          <a:off x="5160963" y="911225"/>
          <a:ext cx="2641600" cy="2874963"/>
        </p:xfrm>
        <a:graphic>
          <a:graphicData uri="http://schemas.openxmlformats.org/presentationml/2006/ole">
            <mc:AlternateContent xmlns:mc="http://schemas.openxmlformats.org/markup-compatibility/2006">
              <mc:Choice xmlns:v="urn:schemas-microsoft-com:vml" Requires="v">
                <p:oleObj spid="_x0000_s3114" name="Fotografie" r:id="rId5" imgW="5485714" imgH="3115110" progId="">
                  <p:embed/>
                </p:oleObj>
              </mc:Choice>
              <mc:Fallback>
                <p:oleObj name="Fotografie" r:id="rId5" imgW="5485714" imgH="3115110" progId="">
                  <p:embed/>
                  <p:pic>
                    <p:nvPicPr>
                      <p:cNvPr id="0" name="Object 7"/>
                      <p:cNvPicPr>
                        <a:picLocks noChangeAspect="1" noChangeArrowheads="1"/>
                      </p:cNvPicPr>
                      <p:nvPr/>
                    </p:nvPicPr>
                    <p:blipFill>
                      <a:blip r:embed="rId6">
                        <a:extLst>
                          <a:ext uri="{28A0092B-C50C-407E-A947-70E740481C1C}">
                            <a14:useLocalDpi xmlns:a14="http://schemas.microsoft.com/office/drawing/2010/main" val="0"/>
                          </a:ext>
                        </a:extLst>
                      </a:blip>
                      <a:srcRect t="7697" r="51852"/>
                      <a:stretch>
                        <a:fillRect/>
                      </a:stretch>
                    </p:blipFill>
                    <p:spPr bwMode="auto">
                      <a:xfrm>
                        <a:off x="5160963" y="911225"/>
                        <a:ext cx="2641600" cy="2874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076" name="Object 8"/>
          <p:cNvGraphicFramePr>
            <a:graphicFrameLocks noChangeAspect="1"/>
          </p:cNvGraphicFramePr>
          <p:nvPr/>
        </p:nvGraphicFramePr>
        <p:xfrm>
          <a:off x="5195888" y="3824288"/>
          <a:ext cx="2641600" cy="2865437"/>
        </p:xfrm>
        <a:graphic>
          <a:graphicData uri="http://schemas.openxmlformats.org/presentationml/2006/ole">
            <mc:AlternateContent xmlns:mc="http://schemas.openxmlformats.org/markup-compatibility/2006">
              <mc:Choice xmlns:v="urn:schemas-microsoft-com:vml" Requires="v">
                <p:oleObj spid="_x0000_s3115" name="Fotografie" r:id="rId7" imgW="5485714" imgH="3115110" progId="">
                  <p:embed/>
                </p:oleObj>
              </mc:Choice>
              <mc:Fallback>
                <p:oleObj name="Fotografie" r:id="rId7" imgW="5485714" imgH="3115110" progId="">
                  <p:embed/>
                  <p:pic>
                    <p:nvPicPr>
                      <p:cNvPr id="0" name="Object 8"/>
                      <p:cNvPicPr>
                        <a:picLocks noChangeAspect="1" noChangeArrowheads="1"/>
                      </p:cNvPicPr>
                      <p:nvPr/>
                    </p:nvPicPr>
                    <p:blipFill>
                      <a:blip r:embed="rId6">
                        <a:extLst>
                          <a:ext uri="{28A0092B-C50C-407E-A947-70E740481C1C}">
                            <a14:useLocalDpi xmlns:a14="http://schemas.microsoft.com/office/drawing/2010/main" val="0"/>
                          </a:ext>
                        </a:extLst>
                      </a:blip>
                      <a:srcRect l="51852" t="8002"/>
                      <a:stretch>
                        <a:fillRect/>
                      </a:stretch>
                    </p:blipFill>
                    <p:spPr bwMode="auto">
                      <a:xfrm>
                        <a:off x="5195888" y="3824288"/>
                        <a:ext cx="2641600" cy="2865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78" name="Line 9"/>
          <p:cNvSpPr>
            <a:spLocks noChangeShapeType="1"/>
          </p:cNvSpPr>
          <p:nvPr/>
        </p:nvSpPr>
        <p:spPr bwMode="auto">
          <a:xfrm>
            <a:off x="4894263" y="2541588"/>
            <a:ext cx="9525" cy="2151062"/>
          </a:xfrm>
          <a:prstGeom prst="line">
            <a:avLst/>
          </a:prstGeom>
          <a:noFill/>
          <a:ln w="38100">
            <a:solidFill>
              <a:srgbClr val="CC0000"/>
            </a:solidFill>
            <a:round/>
            <a:headEnd/>
            <a:tailEnd type="triangle" w="med" len="med"/>
          </a:ln>
        </p:spPr>
        <p:txBody>
          <a:bodyPr/>
          <a:lstStyle/>
          <a:p>
            <a:endParaRPr lang="cs-CZ"/>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2" name="Rectangle 2"/>
          <p:cNvSpPr>
            <a:spLocks noGrp="1" noChangeArrowheads="1"/>
          </p:cNvSpPr>
          <p:nvPr>
            <p:ph type="title"/>
          </p:nvPr>
        </p:nvSpPr>
        <p:spPr>
          <a:xfrm>
            <a:off x="1422400" y="0"/>
            <a:ext cx="6465888" cy="898525"/>
          </a:xfrm>
        </p:spPr>
        <p:txBody>
          <a:bodyPr/>
          <a:lstStyle/>
          <a:p>
            <a:pPr eaLnBrk="1" hangingPunct="1"/>
            <a:r>
              <a:rPr lang="cs-CZ"/>
              <a:t>Podoby a deriváty ER</a:t>
            </a:r>
          </a:p>
        </p:txBody>
      </p:sp>
      <p:graphicFrame>
        <p:nvGraphicFramePr>
          <p:cNvPr id="4098" name="Object 3"/>
          <p:cNvGraphicFramePr>
            <a:graphicFrameLocks noChangeAspect="1"/>
          </p:cNvGraphicFramePr>
          <p:nvPr/>
        </p:nvGraphicFramePr>
        <p:xfrm>
          <a:off x="333375" y="4519613"/>
          <a:ext cx="5600700" cy="2082800"/>
        </p:xfrm>
        <a:graphic>
          <a:graphicData uri="http://schemas.openxmlformats.org/presentationml/2006/ole">
            <mc:AlternateContent xmlns:mc="http://schemas.openxmlformats.org/markup-compatibility/2006">
              <mc:Choice xmlns:v="urn:schemas-microsoft-com:vml" Requires="v">
                <p:oleObj spid="_x0000_s4150" name="Fotografie" r:id="rId3" imgW="6171429" imgH="2295238" progId="">
                  <p:embed/>
                </p:oleObj>
              </mc:Choice>
              <mc:Fallback>
                <p:oleObj name="Fotografie" r:id="rId3" imgW="6171429" imgH="2295238" progId="">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375" y="4519613"/>
                        <a:ext cx="5600700" cy="208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03" name="Text Box 4"/>
          <p:cNvSpPr txBox="1">
            <a:spLocks noChangeArrowheads="1"/>
          </p:cNvSpPr>
          <p:nvPr/>
        </p:nvSpPr>
        <p:spPr bwMode="auto">
          <a:xfrm>
            <a:off x="6003925" y="6326188"/>
            <a:ext cx="1619250" cy="366712"/>
          </a:xfrm>
          <a:prstGeom prst="rect">
            <a:avLst/>
          </a:prstGeom>
          <a:noFill/>
          <a:ln w="9525">
            <a:noFill/>
            <a:miter lim="800000"/>
            <a:headEnd/>
            <a:tailEnd/>
          </a:ln>
        </p:spPr>
        <p:txBody>
          <a:bodyPr wrap="none">
            <a:spAutoFit/>
          </a:bodyPr>
          <a:lstStyle/>
          <a:p>
            <a:r>
              <a:rPr lang="cs-CZ">
                <a:solidFill>
                  <a:srgbClr val="000000"/>
                </a:solidFill>
              </a:rPr>
              <a:t>protein bodies</a:t>
            </a:r>
          </a:p>
        </p:txBody>
      </p:sp>
      <p:graphicFrame>
        <p:nvGraphicFramePr>
          <p:cNvPr id="4099" name="Object 5"/>
          <p:cNvGraphicFramePr>
            <a:graphicFrameLocks noChangeAspect="1"/>
          </p:cNvGraphicFramePr>
          <p:nvPr/>
        </p:nvGraphicFramePr>
        <p:xfrm>
          <a:off x="269875" y="960438"/>
          <a:ext cx="2705100" cy="2874962"/>
        </p:xfrm>
        <a:graphic>
          <a:graphicData uri="http://schemas.openxmlformats.org/presentationml/2006/ole">
            <mc:AlternateContent xmlns:mc="http://schemas.openxmlformats.org/markup-compatibility/2006">
              <mc:Choice xmlns:v="urn:schemas-microsoft-com:vml" Requires="v">
                <p:oleObj spid="_x0000_s4151" name="Fotografie" r:id="rId5" imgW="5485714" imgH="4323810" progId="">
                  <p:embed/>
                </p:oleObj>
              </mc:Choice>
              <mc:Fallback>
                <p:oleObj name="Fotografie" r:id="rId5" imgW="5485714" imgH="4323810" progId="">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l="25848"/>
                      <a:stretch>
                        <a:fillRect/>
                      </a:stretch>
                    </p:blipFill>
                    <p:spPr bwMode="auto">
                      <a:xfrm>
                        <a:off x="269875" y="960438"/>
                        <a:ext cx="2705100" cy="2874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04" name="Text Box 6"/>
          <p:cNvSpPr txBox="1">
            <a:spLocks noChangeArrowheads="1"/>
          </p:cNvSpPr>
          <p:nvPr/>
        </p:nvSpPr>
        <p:spPr bwMode="auto">
          <a:xfrm>
            <a:off x="2355850" y="3887788"/>
            <a:ext cx="577850" cy="366712"/>
          </a:xfrm>
          <a:prstGeom prst="rect">
            <a:avLst/>
          </a:prstGeom>
          <a:noFill/>
          <a:ln w="9525">
            <a:noFill/>
            <a:miter lim="800000"/>
            <a:headEnd/>
            <a:tailEnd/>
          </a:ln>
        </p:spPr>
        <p:txBody>
          <a:bodyPr wrap="none">
            <a:spAutoFit/>
          </a:bodyPr>
          <a:lstStyle/>
          <a:p>
            <a:r>
              <a:rPr lang="cs-CZ">
                <a:solidFill>
                  <a:srgbClr val="000000"/>
                </a:solidFill>
              </a:rPr>
              <a:t>rER</a:t>
            </a:r>
          </a:p>
        </p:txBody>
      </p:sp>
      <p:graphicFrame>
        <p:nvGraphicFramePr>
          <p:cNvPr id="4100" name="Object 7"/>
          <p:cNvGraphicFramePr>
            <a:graphicFrameLocks noChangeAspect="1"/>
          </p:cNvGraphicFramePr>
          <p:nvPr/>
        </p:nvGraphicFramePr>
        <p:xfrm>
          <a:off x="3152775" y="923925"/>
          <a:ext cx="2305050" cy="3405188"/>
        </p:xfrm>
        <a:graphic>
          <a:graphicData uri="http://schemas.openxmlformats.org/presentationml/2006/ole">
            <mc:AlternateContent xmlns:mc="http://schemas.openxmlformats.org/markup-compatibility/2006">
              <mc:Choice xmlns:v="urn:schemas-microsoft-com:vml" Requires="v">
                <p:oleObj spid="_x0000_s4152" name="Fotografie" r:id="rId7" imgW="2305372" imgH="3847619" progId="">
                  <p:embed/>
                </p:oleObj>
              </mc:Choice>
              <mc:Fallback>
                <p:oleObj name="Fotografie" r:id="rId7" imgW="2305372" imgH="3847619" progId="">
                  <p:embed/>
                  <p:pic>
                    <p:nvPicPr>
                      <p:cNvPr id="0" name="Object 7"/>
                      <p:cNvPicPr>
                        <a:picLocks noChangeAspect="1" noChangeArrowheads="1"/>
                      </p:cNvPicPr>
                      <p:nvPr/>
                    </p:nvPicPr>
                    <p:blipFill>
                      <a:blip r:embed="rId8">
                        <a:extLst>
                          <a:ext uri="{28A0092B-C50C-407E-A947-70E740481C1C}">
                            <a14:useLocalDpi xmlns:a14="http://schemas.microsoft.com/office/drawing/2010/main" val="0"/>
                          </a:ext>
                        </a:extLst>
                      </a:blip>
                      <a:srcRect t="11510"/>
                      <a:stretch>
                        <a:fillRect/>
                      </a:stretch>
                    </p:blipFill>
                    <p:spPr bwMode="auto">
                      <a:xfrm>
                        <a:off x="3152775" y="923925"/>
                        <a:ext cx="2305050" cy="3405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05" name="Text Box 8"/>
          <p:cNvSpPr txBox="1">
            <a:spLocks noChangeArrowheads="1"/>
          </p:cNvSpPr>
          <p:nvPr/>
        </p:nvSpPr>
        <p:spPr bwMode="auto">
          <a:xfrm>
            <a:off x="5588000" y="3962400"/>
            <a:ext cx="615950" cy="366713"/>
          </a:xfrm>
          <a:prstGeom prst="rect">
            <a:avLst/>
          </a:prstGeom>
          <a:noFill/>
          <a:ln w="9525">
            <a:noFill/>
            <a:miter lim="800000"/>
            <a:headEnd/>
            <a:tailEnd/>
          </a:ln>
        </p:spPr>
        <p:txBody>
          <a:bodyPr wrap="none">
            <a:spAutoFit/>
          </a:bodyPr>
          <a:lstStyle/>
          <a:p>
            <a:r>
              <a:rPr lang="cs-CZ">
                <a:solidFill>
                  <a:srgbClr val="000000"/>
                </a:solidFill>
              </a:rPr>
              <a:t>sER</a:t>
            </a:r>
          </a:p>
        </p:txBody>
      </p:sp>
      <p:graphicFrame>
        <p:nvGraphicFramePr>
          <p:cNvPr id="4101" name="Object 9"/>
          <p:cNvGraphicFramePr>
            <a:graphicFrameLocks noChangeAspect="1"/>
          </p:cNvGraphicFramePr>
          <p:nvPr/>
        </p:nvGraphicFramePr>
        <p:xfrm>
          <a:off x="6478588" y="741363"/>
          <a:ext cx="1933575" cy="5486400"/>
        </p:xfrm>
        <a:graphic>
          <a:graphicData uri="http://schemas.openxmlformats.org/presentationml/2006/ole">
            <mc:AlternateContent xmlns:mc="http://schemas.openxmlformats.org/markup-compatibility/2006">
              <mc:Choice xmlns:v="urn:schemas-microsoft-com:vml" Requires="v">
                <p:oleObj spid="_x0000_s4153" name="Fotografie" r:id="rId9" imgW="1933333" imgH="5485714" progId="">
                  <p:embed/>
                </p:oleObj>
              </mc:Choice>
              <mc:Fallback>
                <p:oleObj name="Fotografie" r:id="rId9" imgW="1933333" imgH="5485714" progId="">
                  <p:embed/>
                  <p:pic>
                    <p:nvPicPr>
                      <p:cNvPr id="0" name="Object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78588" y="741363"/>
                        <a:ext cx="1933575"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06" name="Text Box 10"/>
          <p:cNvSpPr txBox="1">
            <a:spLocks noChangeArrowheads="1"/>
          </p:cNvSpPr>
          <p:nvPr/>
        </p:nvSpPr>
        <p:spPr bwMode="auto">
          <a:xfrm rot="-5400000">
            <a:off x="8062119" y="5412582"/>
            <a:ext cx="1238250" cy="366712"/>
          </a:xfrm>
          <a:prstGeom prst="rect">
            <a:avLst/>
          </a:prstGeom>
          <a:noFill/>
          <a:ln w="9525">
            <a:noFill/>
            <a:miter lim="800000"/>
            <a:headEnd/>
            <a:tailEnd/>
          </a:ln>
        </p:spPr>
        <p:txBody>
          <a:bodyPr wrap="none">
            <a:spAutoFit/>
          </a:bodyPr>
          <a:lstStyle/>
          <a:p>
            <a:r>
              <a:rPr lang="cs-CZ">
                <a:solidFill>
                  <a:srgbClr val="000000"/>
                </a:solidFill>
              </a:rPr>
              <a:t>ER a aktin</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Rectangle 2"/>
          <p:cNvSpPr>
            <a:spLocks noGrp="1" noChangeArrowheads="1"/>
          </p:cNvSpPr>
          <p:nvPr>
            <p:ph type="title"/>
          </p:nvPr>
        </p:nvSpPr>
        <p:spPr>
          <a:xfrm>
            <a:off x="457200" y="0"/>
            <a:ext cx="8229600" cy="977900"/>
          </a:xfrm>
        </p:spPr>
        <p:txBody>
          <a:bodyPr/>
          <a:lstStyle/>
          <a:p>
            <a:pPr eaLnBrk="1" hangingPunct="1"/>
            <a:r>
              <a:rPr lang="cs-CZ"/>
              <a:t>Golgiho aparát</a:t>
            </a:r>
          </a:p>
        </p:txBody>
      </p:sp>
      <p:graphicFrame>
        <p:nvGraphicFramePr>
          <p:cNvPr id="5122" name="Object 3"/>
          <p:cNvGraphicFramePr>
            <a:graphicFrameLocks noChangeAspect="1"/>
          </p:cNvGraphicFramePr>
          <p:nvPr/>
        </p:nvGraphicFramePr>
        <p:xfrm>
          <a:off x="4232275" y="968375"/>
          <a:ext cx="3967163" cy="5464175"/>
        </p:xfrm>
        <a:graphic>
          <a:graphicData uri="http://schemas.openxmlformats.org/presentationml/2006/ole">
            <mc:AlternateContent xmlns:mc="http://schemas.openxmlformats.org/markup-compatibility/2006">
              <mc:Choice xmlns:v="urn:schemas-microsoft-com:vml" Requires="v">
                <p:oleObj spid="_x0000_s5161" name="Fotografie" r:id="rId3" imgW="2876190" imgH="3962953" progId="">
                  <p:embed/>
                </p:oleObj>
              </mc:Choice>
              <mc:Fallback>
                <p:oleObj name="Fotografie" r:id="rId3" imgW="2876190" imgH="3962953" progId="">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2275" y="968375"/>
                        <a:ext cx="3967163" cy="546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123" name="Object 4"/>
          <p:cNvGraphicFramePr>
            <a:graphicFrameLocks noChangeAspect="1"/>
          </p:cNvGraphicFramePr>
          <p:nvPr/>
        </p:nvGraphicFramePr>
        <p:xfrm>
          <a:off x="1068388" y="936625"/>
          <a:ext cx="2582862" cy="2193925"/>
        </p:xfrm>
        <a:graphic>
          <a:graphicData uri="http://schemas.openxmlformats.org/presentationml/2006/ole">
            <mc:AlternateContent xmlns:mc="http://schemas.openxmlformats.org/markup-compatibility/2006">
              <mc:Choice xmlns:v="urn:schemas-microsoft-com:vml" Requires="v">
                <p:oleObj spid="_x0000_s5162" name="Fotografie" r:id="rId5" imgW="2781688" imgH="2362530" progId="">
                  <p:embed/>
                </p:oleObj>
              </mc:Choice>
              <mc:Fallback>
                <p:oleObj name="Fotografie" r:id="rId5" imgW="2781688" imgH="2362530" progId="">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8388" y="936625"/>
                        <a:ext cx="2582862" cy="219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124" name="Object 5"/>
          <p:cNvGraphicFramePr>
            <a:graphicFrameLocks noChangeAspect="1"/>
          </p:cNvGraphicFramePr>
          <p:nvPr/>
        </p:nvGraphicFramePr>
        <p:xfrm>
          <a:off x="539750" y="3217863"/>
          <a:ext cx="3360738" cy="3251200"/>
        </p:xfrm>
        <a:graphic>
          <a:graphicData uri="http://schemas.openxmlformats.org/presentationml/2006/ole">
            <mc:AlternateContent xmlns:mc="http://schemas.openxmlformats.org/markup-compatibility/2006">
              <mc:Choice xmlns:v="urn:schemas-microsoft-com:vml" Requires="v">
                <p:oleObj spid="_x0000_s5163" name="Fotografie" r:id="rId7" imgW="4390476" imgH="4247619" progId="">
                  <p:embed/>
                </p:oleObj>
              </mc:Choice>
              <mc:Fallback>
                <p:oleObj name="Fotografie" r:id="rId7" imgW="4390476" imgH="4247619" progId="">
                  <p:embed/>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9750" y="3217863"/>
                        <a:ext cx="3360738" cy="325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a:xfrm>
            <a:off x="500063" y="0"/>
            <a:ext cx="8229600" cy="977900"/>
          </a:xfrm>
        </p:spPr>
        <p:txBody>
          <a:bodyPr/>
          <a:lstStyle/>
          <a:p>
            <a:pPr eaLnBrk="1" hangingPunct="1"/>
            <a:r>
              <a:rPr lang="cs-CZ"/>
              <a:t>Vakuola: více typů</a:t>
            </a:r>
          </a:p>
        </p:txBody>
      </p:sp>
      <p:graphicFrame>
        <p:nvGraphicFramePr>
          <p:cNvPr id="6146" name="Object 4"/>
          <p:cNvGraphicFramePr>
            <a:graphicFrameLocks noChangeAspect="1"/>
          </p:cNvGraphicFramePr>
          <p:nvPr/>
        </p:nvGraphicFramePr>
        <p:xfrm>
          <a:off x="0" y="1143000"/>
          <a:ext cx="4933950" cy="4743450"/>
        </p:xfrm>
        <a:graphic>
          <a:graphicData uri="http://schemas.openxmlformats.org/presentationml/2006/ole">
            <mc:AlternateContent xmlns:mc="http://schemas.openxmlformats.org/markup-compatibility/2006">
              <mc:Choice xmlns:v="urn:schemas-microsoft-com:vml" Requires="v">
                <p:oleObj spid="_x0000_s6159" name="Fotografie" r:id="rId3" imgW="4933333" imgH="4742857" progId="">
                  <p:embed/>
                </p:oleObj>
              </mc:Choice>
              <mc:Fallback>
                <p:oleObj name="Fotografie" r:id="rId3" imgW="4933333" imgH="4742857" progId="">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43000"/>
                        <a:ext cx="4933950" cy="474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148" name="Text Box 5"/>
          <p:cNvSpPr txBox="1">
            <a:spLocks noChangeArrowheads="1"/>
          </p:cNvSpPr>
          <p:nvPr/>
        </p:nvSpPr>
        <p:spPr bwMode="auto">
          <a:xfrm>
            <a:off x="285750" y="5786438"/>
            <a:ext cx="2835275" cy="915987"/>
          </a:xfrm>
          <a:prstGeom prst="rect">
            <a:avLst/>
          </a:prstGeom>
          <a:noFill/>
          <a:ln w="9525">
            <a:noFill/>
            <a:miter lim="800000"/>
            <a:headEnd/>
            <a:tailEnd/>
          </a:ln>
        </p:spPr>
        <p:txBody>
          <a:bodyPr>
            <a:spAutoFit/>
          </a:bodyPr>
          <a:lstStyle/>
          <a:p>
            <a:r>
              <a:rPr lang="cs-CZ">
                <a:solidFill>
                  <a:srgbClr val="000000"/>
                </a:solidFill>
              </a:rPr>
              <a:t>Aleuron. protoplast – zásobní (V1) a lytické (V2) vakuoly</a:t>
            </a:r>
          </a:p>
        </p:txBody>
      </p:sp>
      <p:pic>
        <p:nvPicPr>
          <p:cNvPr id="6149" name="Picture 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095750" y="3071813"/>
            <a:ext cx="5048250" cy="3786187"/>
          </a:xfrm>
          <a:prstGeom prst="rect">
            <a:avLst/>
          </a:prstGeom>
          <a:noFill/>
          <a:ln w="9525">
            <a:solidFill>
              <a:schemeClr val="bg1"/>
            </a:solidFill>
            <a:miter lim="800000"/>
            <a:headEnd/>
            <a:tailEnd/>
          </a:ln>
        </p:spPr>
      </p:pic>
      <p:sp>
        <p:nvSpPr>
          <p:cNvPr id="6150" name="Text Box 5"/>
          <p:cNvSpPr txBox="1">
            <a:spLocks noChangeArrowheads="1"/>
          </p:cNvSpPr>
          <p:nvPr/>
        </p:nvSpPr>
        <p:spPr bwMode="auto">
          <a:xfrm>
            <a:off x="5429250" y="2143125"/>
            <a:ext cx="2835275" cy="923925"/>
          </a:xfrm>
          <a:prstGeom prst="rect">
            <a:avLst/>
          </a:prstGeom>
          <a:noFill/>
          <a:ln w="9525">
            <a:noFill/>
            <a:miter lim="800000"/>
            <a:headEnd/>
            <a:tailEnd/>
          </a:ln>
        </p:spPr>
        <p:txBody>
          <a:bodyPr>
            <a:spAutoFit/>
          </a:bodyPr>
          <a:lstStyle/>
          <a:p>
            <a:r>
              <a:rPr lang="cs-CZ">
                <a:solidFill>
                  <a:srgbClr val="000000"/>
                </a:solidFill>
              </a:rPr>
              <a:t>Vakuola a turgor jakožto mechanický konstrukřní prvek!</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ChangeArrowheads="1"/>
          </p:cNvSpPr>
          <p:nvPr/>
        </p:nvSpPr>
        <p:spPr bwMode="auto">
          <a:xfrm>
            <a:off x="636588" y="609600"/>
            <a:ext cx="7897812" cy="5997575"/>
          </a:xfrm>
          <a:prstGeom prst="rect">
            <a:avLst/>
          </a:prstGeom>
          <a:solidFill>
            <a:schemeClr val="bg1"/>
          </a:solidFill>
          <a:ln w="9525">
            <a:noFill/>
            <a:miter lim="800000"/>
            <a:headEnd/>
            <a:tailEnd/>
          </a:ln>
        </p:spPr>
        <p:txBody>
          <a:bodyPr/>
          <a:lstStyle/>
          <a:p>
            <a:endParaRPr lang="cs-CZ" sz="2400">
              <a:solidFill>
                <a:srgbClr val="000000"/>
              </a:solidFill>
              <a:latin typeface="Times New Roman" pitchFamily="18" charset="0"/>
            </a:endParaRPr>
          </a:p>
        </p:txBody>
      </p:sp>
      <p:sp>
        <p:nvSpPr>
          <p:cNvPr id="188419" name="Rectangle 3"/>
          <p:cNvSpPr>
            <a:spLocks noGrp="1" noChangeArrowheads="1"/>
          </p:cNvSpPr>
          <p:nvPr>
            <p:ph type="title"/>
          </p:nvPr>
        </p:nvSpPr>
        <p:spPr>
          <a:xfrm>
            <a:off x="0" y="0"/>
            <a:ext cx="9144000" cy="533400"/>
          </a:xfrm>
        </p:spPr>
        <p:txBody>
          <a:bodyPr/>
          <a:lstStyle/>
          <a:p>
            <a:pPr eaLnBrk="1" hangingPunct="1"/>
            <a:r>
              <a:rPr lang="cs-CZ" sz="2000">
                <a:solidFill>
                  <a:srgbClr val="C00000"/>
                </a:solidFill>
                <a:latin typeface="Arial" pitchFamily="34" charset="0"/>
                <a:cs typeface="Arial" pitchFamily="34" charset="0"/>
              </a:rPr>
              <a:t>Endomembránový systém je klíčový pro sekreci, růst, endocytózu...</a:t>
            </a:r>
            <a:endParaRPr lang="cs-CZ" sz="2000">
              <a:solidFill>
                <a:srgbClr val="008080"/>
              </a:solidFill>
              <a:latin typeface="Arial" pitchFamily="34" charset="0"/>
            </a:endParaRPr>
          </a:p>
        </p:txBody>
      </p:sp>
      <p:sp>
        <p:nvSpPr>
          <p:cNvPr id="188420" name="Oval 4"/>
          <p:cNvSpPr>
            <a:spLocks noChangeArrowheads="1"/>
          </p:cNvSpPr>
          <p:nvPr/>
        </p:nvSpPr>
        <p:spPr bwMode="auto">
          <a:xfrm>
            <a:off x="6149975" y="4656138"/>
            <a:ext cx="239713" cy="214312"/>
          </a:xfrm>
          <a:prstGeom prst="ellipse">
            <a:avLst/>
          </a:prstGeom>
          <a:solidFill>
            <a:srgbClr val="FFFFFF"/>
          </a:solidFill>
          <a:ln w="38100">
            <a:solidFill>
              <a:srgbClr val="000000"/>
            </a:solidFill>
            <a:round/>
            <a:headEnd/>
            <a:tailEnd/>
          </a:ln>
        </p:spPr>
        <p:txBody>
          <a:bodyPr/>
          <a:lstStyle/>
          <a:p>
            <a:endParaRPr lang="cs-CZ" sz="2400">
              <a:solidFill>
                <a:srgbClr val="000000"/>
              </a:solidFill>
              <a:latin typeface="Times New Roman" pitchFamily="18" charset="0"/>
            </a:endParaRPr>
          </a:p>
        </p:txBody>
      </p:sp>
      <p:sp>
        <p:nvSpPr>
          <p:cNvPr id="188421" name="Oval 5"/>
          <p:cNvSpPr>
            <a:spLocks noChangeArrowheads="1"/>
          </p:cNvSpPr>
          <p:nvPr/>
        </p:nvSpPr>
        <p:spPr bwMode="auto">
          <a:xfrm>
            <a:off x="7654925" y="3252788"/>
            <a:ext cx="228600" cy="227012"/>
          </a:xfrm>
          <a:prstGeom prst="ellipse">
            <a:avLst/>
          </a:prstGeom>
          <a:solidFill>
            <a:srgbClr val="FFFFFF"/>
          </a:solidFill>
          <a:ln w="38100">
            <a:solidFill>
              <a:srgbClr val="000000"/>
            </a:solidFill>
            <a:round/>
            <a:headEnd/>
            <a:tailEnd/>
          </a:ln>
        </p:spPr>
        <p:txBody>
          <a:bodyPr/>
          <a:lstStyle/>
          <a:p>
            <a:endParaRPr lang="cs-CZ" sz="2400">
              <a:solidFill>
                <a:srgbClr val="000000"/>
              </a:solidFill>
              <a:latin typeface="Times New Roman" pitchFamily="18" charset="0"/>
            </a:endParaRPr>
          </a:p>
        </p:txBody>
      </p:sp>
      <p:sp>
        <p:nvSpPr>
          <p:cNvPr id="188422" name="Oval 6"/>
          <p:cNvSpPr>
            <a:spLocks noChangeArrowheads="1"/>
          </p:cNvSpPr>
          <p:nvPr/>
        </p:nvSpPr>
        <p:spPr bwMode="auto">
          <a:xfrm>
            <a:off x="7226300" y="4868863"/>
            <a:ext cx="228600" cy="227012"/>
          </a:xfrm>
          <a:prstGeom prst="ellipse">
            <a:avLst/>
          </a:prstGeom>
          <a:solidFill>
            <a:srgbClr val="FFFFFF"/>
          </a:solidFill>
          <a:ln w="38100">
            <a:solidFill>
              <a:srgbClr val="000000"/>
            </a:solidFill>
            <a:round/>
            <a:headEnd/>
            <a:tailEnd/>
          </a:ln>
        </p:spPr>
        <p:txBody>
          <a:bodyPr/>
          <a:lstStyle/>
          <a:p>
            <a:endParaRPr lang="cs-CZ" sz="2400">
              <a:solidFill>
                <a:srgbClr val="000000"/>
              </a:solidFill>
              <a:latin typeface="Times New Roman" pitchFamily="18" charset="0"/>
            </a:endParaRPr>
          </a:p>
        </p:txBody>
      </p:sp>
      <p:grpSp>
        <p:nvGrpSpPr>
          <p:cNvPr id="188423" name="Group 7"/>
          <p:cNvGrpSpPr>
            <a:grpSpLocks/>
          </p:cNvGrpSpPr>
          <p:nvPr/>
        </p:nvGrpSpPr>
        <p:grpSpPr bwMode="auto">
          <a:xfrm>
            <a:off x="2392363" y="2817813"/>
            <a:ext cx="3481387" cy="3133725"/>
            <a:chOff x="3522" y="4278"/>
            <a:chExt cx="4133" cy="3721"/>
          </a:xfrm>
        </p:grpSpPr>
        <p:grpSp>
          <p:nvGrpSpPr>
            <p:cNvPr id="188493" name="Group 8"/>
            <p:cNvGrpSpPr>
              <a:grpSpLocks/>
            </p:cNvGrpSpPr>
            <p:nvPr/>
          </p:nvGrpSpPr>
          <p:grpSpPr bwMode="auto">
            <a:xfrm>
              <a:off x="5416" y="4531"/>
              <a:ext cx="432" cy="3468"/>
              <a:chOff x="3101" y="1296"/>
              <a:chExt cx="432" cy="2448"/>
            </a:xfrm>
          </p:grpSpPr>
          <p:sp>
            <p:nvSpPr>
              <p:cNvPr id="188593" name="Rectangle 9"/>
              <p:cNvSpPr>
                <a:spLocks noChangeArrowheads="1"/>
              </p:cNvSpPr>
              <p:nvPr/>
            </p:nvSpPr>
            <p:spPr bwMode="auto">
              <a:xfrm>
                <a:off x="3168" y="1584"/>
                <a:ext cx="288" cy="1872"/>
              </a:xfrm>
              <a:prstGeom prst="rect">
                <a:avLst/>
              </a:prstGeom>
              <a:solidFill>
                <a:srgbClr val="FFFFFF"/>
              </a:solidFill>
              <a:ln w="38100">
                <a:solidFill>
                  <a:srgbClr val="000000"/>
                </a:solidFill>
                <a:miter lim="800000"/>
                <a:headEnd/>
                <a:tailEnd/>
              </a:ln>
            </p:spPr>
            <p:txBody>
              <a:bodyPr/>
              <a:lstStyle/>
              <a:p>
                <a:endParaRPr lang="cs-CZ" sz="2400">
                  <a:solidFill>
                    <a:srgbClr val="000000"/>
                  </a:solidFill>
                  <a:latin typeface="Times New Roman" pitchFamily="18" charset="0"/>
                </a:endParaRPr>
              </a:p>
            </p:txBody>
          </p:sp>
          <p:sp>
            <p:nvSpPr>
              <p:cNvPr id="188594" name="Oval 10"/>
              <p:cNvSpPr>
                <a:spLocks noChangeArrowheads="1"/>
              </p:cNvSpPr>
              <p:nvPr/>
            </p:nvSpPr>
            <p:spPr bwMode="auto">
              <a:xfrm>
                <a:off x="3101" y="3312"/>
                <a:ext cx="432" cy="432"/>
              </a:xfrm>
              <a:prstGeom prst="ellipse">
                <a:avLst/>
              </a:prstGeom>
              <a:solidFill>
                <a:srgbClr val="FFFFFF"/>
              </a:solidFill>
              <a:ln w="38100">
                <a:solidFill>
                  <a:srgbClr val="000000"/>
                </a:solidFill>
                <a:round/>
                <a:headEnd/>
                <a:tailEnd/>
              </a:ln>
            </p:spPr>
            <p:txBody>
              <a:bodyPr/>
              <a:lstStyle/>
              <a:p>
                <a:endParaRPr lang="cs-CZ" sz="2400">
                  <a:solidFill>
                    <a:srgbClr val="000000"/>
                  </a:solidFill>
                  <a:latin typeface="Times New Roman" pitchFamily="18" charset="0"/>
                </a:endParaRPr>
              </a:p>
            </p:txBody>
          </p:sp>
          <p:sp>
            <p:nvSpPr>
              <p:cNvPr id="188595" name="Oval 11"/>
              <p:cNvSpPr>
                <a:spLocks noChangeArrowheads="1"/>
              </p:cNvSpPr>
              <p:nvPr/>
            </p:nvSpPr>
            <p:spPr bwMode="auto">
              <a:xfrm>
                <a:off x="3101" y="1296"/>
                <a:ext cx="432" cy="432"/>
              </a:xfrm>
              <a:prstGeom prst="ellipse">
                <a:avLst/>
              </a:prstGeom>
              <a:solidFill>
                <a:srgbClr val="FFFFFF"/>
              </a:solidFill>
              <a:ln w="38100">
                <a:solidFill>
                  <a:srgbClr val="000000"/>
                </a:solidFill>
                <a:round/>
                <a:headEnd/>
                <a:tailEnd/>
              </a:ln>
            </p:spPr>
            <p:txBody>
              <a:bodyPr/>
              <a:lstStyle/>
              <a:p>
                <a:endParaRPr lang="cs-CZ" sz="2400">
                  <a:solidFill>
                    <a:srgbClr val="000000"/>
                  </a:solidFill>
                  <a:latin typeface="Times New Roman" pitchFamily="18" charset="0"/>
                </a:endParaRPr>
              </a:p>
            </p:txBody>
          </p:sp>
          <p:sp>
            <p:nvSpPr>
              <p:cNvPr id="188596" name="Rectangle 12"/>
              <p:cNvSpPr>
                <a:spLocks noChangeArrowheads="1"/>
              </p:cNvSpPr>
              <p:nvPr/>
            </p:nvSpPr>
            <p:spPr bwMode="auto">
              <a:xfrm>
                <a:off x="3192" y="1584"/>
                <a:ext cx="243" cy="288"/>
              </a:xfrm>
              <a:prstGeom prst="rect">
                <a:avLst/>
              </a:prstGeom>
              <a:solidFill>
                <a:srgbClr val="FFFFFF"/>
              </a:solidFill>
              <a:ln w="38100">
                <a:noFill/>
                <a:miter lim="800000"/>
                <a:headEnd/>
                <a:tailEnd/>
              </a:ln>
            </p:spPr>
            <p:txBody>
              <a:bodyPr/>
              <a:lstStyle/>
              <a:p>
                <a:endParaRPr lang="cs-CZ" sz="2400">
                  <a:solidFill>
                    <a:srgbClr val="000000"/>
                  </a:solidFill>
                  <a:latin typeface="Times New Roman" pitchFamily="18" charset="0"/>
                </a:endParaRPr>
              </a:p>
            </p:txBody>
          </p:sp>
          <p:sp>
            <p:nvSpPr>
              <p:cNvPr id="188597" name="Rectangle 13"/>
              <p:cNvSpPr>
                <a:spLocks noChangeArrowheads="1"/>
              </p:cNvSpPr>
              <p:nvPr/>
            </p:nvSpPr>
            <p:spPr bwMode="auto">
              <a:xfrm>
                <a:off x="3192" y="3216"/>
                <a:ext cx="243" cy="288"/>
              </a:xfrm>
              <a:prstGeom prst="rect">
                <a:avLst/>
              </a:prstGeom>
              <a:solidFill>
                <a:srgbClr val="FFFFFF"/>
              </a:solidFill>
              <a:ln w="38100">
                <a:noFill/>
                <a:miter lim="800000"/>
                <a:headEnd/>
                <a:tailEnd/>
              </a:ln>
            </p:spPr>
            <p:txBody>
              <a:bodyPr/>
              <a:lstStyle/>
              <a:p>
                <a:endParaRPr lang="cs-CZ" sz="2400">
                  <a:solidFill>
                    <a:srgbClr val="000000"/>
                  </a:solidFill>
                  <a:latin typeface="Times New Roman" pitchFamily="18" charset="0"/>
                </a:endParaRPr>
              </a:p>
            </p:txBody>
          </p:sp>
        </p:grpSp>
        <p:grpSp>
          <p:nvGrpSpPr>
            <p:cNvPr id="188494" name="Group 14"/>
            <p:cNvGrpSpPr>
              <a:grpSpLocks/>
            </p:cNvGrpSpPr>
            <p:nvPr/>
          </p:nvGrpSpPr>
          <p:grpSpPr bwMode="auto">
            <a:xfrm>
              <a:off x="5971" y="4765"/>
              <a:ext cx="447" cy="2979"/>
              <a:chOff x="4331" y="1386"/>
              <a:chExt cx="447" cy="2103"/>
            </a:xfrm>
          </p:grpSpPr>
          <p:sp>
            <p:nvSpPr>
              <p:cNvPr id="188588" name="Rectangle 15"/>
              <p:cNvSpPr>
                <a:spLocks noChangeArrowheads="1"/>
              </p:cNvSpPr>
              <p:nvPr/>
            </p:nvSpPr>
            <p:spPr bwMode="auto">
              <a:xfrm>
                <a:off x="4353" y="1636"/>
                <a:ext cx="288" cy="1723"/>
              </a:xfrm>
              <a:prstGeom prst="rect">
                <a:avLst/>
              </a:prstGeom>
              <a:solidFill>
                <a:srgbClr val="FFFFFF"/>
              </a:solidFill>
              <a:ln w="38100">
                <a:solidFill>
                  <a:srgbClr val="000000"/>
                </a:solidFill>
                <a:miter lim="800000"/>
                <a:headEnd/>
                <a:tailEnd/>
              </a:ln>
            </p:spPr>
            <p:txBody>
              <a:bodyPr/>
              <a:lstStyle/>
              <a:p>
                <a:endParaRPr lang="cs-CZ" sz="2400">
                  <a:solidFill>
                    <a:srgbClr val="000000"/>
                  </a:solidFill>
                  <a:latin typeface="Times New Roman" pitchFamily="18" charset="0"/>
                </a:endParaRPr>
              </a:p>
            </p:txBody>
          </p:sp>
          <p:sp>
            <p:nvSpPr>
              <p:cNvPr id="188589" name="Oval 16"/>
              <p:cNvSpPr>
                <a:spLocks noChangeArrowheads="1"/>
              </p:cNvSpPr>
              <p:nvPr/>
            </p:nvSpPr>
            <p:spPr bwMode="auto">
              <a:xfrm>
                <a:off x="4331" y="3091"/>
                <a:ext cx="432" cy="398"/>
              </a:xfrm>
              <a:prstGeom prst="ellipse">
                <a:avLst/>
              </a:prstGeom>
              <a:solidFill>
                <a:srgbClr val="FFFFFF"/>
              </a:solidFill>
              <a:ln w="38100">
                <a:solidFill>
                  <a:srgbClr val="000000"/>
                </a:solidFill>
                <a:round/>
                <a:headEnd/>
                <a:tailEnd/>
              </a:ln>
            </p:spPr>
            <p:txBody>
              <a:bodyPr/>
              <a:lstStyle/>
              <a:p>
                <a:endParaRPr lang="cs-CZ" sz="2400">
                  <a:solidFill>
                    <a:srgbClr val="000000"/>
                  </a:solidFill>
                  <a:latin typeface="Times New Roman" pitchFamily="18" charset="0"/>
                </a:endParaRPr>
              </a:p>
            </p:txBody>
          </p:sp>
          <p:sp>
            <p:nvSpPr>
              <p:cNvPr id="188590" name="Oval 17"/>
              <p:cNvSpPr>
                <a:spLocks noChangeArrowheads="1"/>
              </p:cNvSpPr>
              <p:nvPr/>
            </p:nvSpPr>
            <p:spPr bwMode="auto">
              <a:xfrm>
                <a:off x="4346" y="1386"/>
                <a:ext cx="432" cy="398"/>
              </a:xfrm>
              <a:prstGeom prst="ellipse">
                <a:avLst/>
              </a:prstGeom>
              <a:solidFill>
                <a:srgbClr val="FFFFFF"/>
              </a:solidFill>
              <a:ln w="38100">
                <a:solidFill>
                  <a:srgbClr val="000000"/>
                </a:solidFill>
                <a:round/>
                <a:headEnd/>
                <a:tailEnd/>
              </a:ln>
            </p:spPr>
            <p:txBody>
              <a:bodyPr/>
              <a:lstStyle/>
              <a:p>
                <a:endParaRPr lang="cs-CZ" sz="2400">
                  <a:solidFill>
                    <a:srgbClr val="000000"/>
                  </a:solidFill>
                  <a:latin typeface="Times New Roman" pitchFamily="18" charset="0"/>
                </a:endParaRPr>
              </a:p>
            </p:txBody>
          </p:sp>
          <p:sp>
            <p:nvSpPr>
              <p:cNvPr id="188591" name="Rectangle 18"/>
              <p:cNvSpPr>
                <a:spLocks noChangeArrowheads="1"/>
              </p:cNvSpPr>
              <p:nvPr/>
            </p:nvSpPr>
            <p:spPr bwMode="auto">
              <a:xfrm>
                <a:off x="4377" y="1636"/>
                <a:ext cx="243" cy="265"/>
              </a:xfrm>
              <a:prstGeom prst="rect">
                <a:avLst/>
              </a:prstGeom>
              <a:solidFill>
                <a:srgbClr val="FFFFFF"/>
              </a:solidFill>
              <a:ln w="38100">
                <a:noFill/>
                <a:miter lim="800000"/>
                <a:headEnd/>
                <a:tailEnd/>
              </a:ln>
            </p:spPr>
            <p:txBody>
              <a:bodyPr/>
              <a:lstStyle/>
              <a:p>
                <a:endParaRPr lang="cs-CZ" sz="2400">
                  <a:solidFill>
                    <a:srgbClr val="000000"/>
                  </a:solidFill>
                  <a:latin typeface="Times New Roman" pitchFamily="18" charset="0"/>
                </a:endParaRPr>
              </a:p>
            </p:txBody>
          </p:sp>
          <p:sp>
            <p:nvSpPr>
              <p:cNvPr id="188592" name="Rectangle 19"/>
              <p:cNvSpPr>
                <a:spLocks noChangeArrowheads="1"/>
              </p:cNvSpPr>
              <p:nvPr/>
            </p:nvSpPr>
            <p:spPr bwMode="auto">
              <a:xfrm>
                <a:off x="4377" y="3048"/>
                <a:ext cx="243" cy="265"/>
              </a:xfrm>
              <a:prstGeom prst="rect">
                <a:avLst/>
              </a:prstGeom>
              <a:solidFill>
                <a:srgbClr val="FFFFFF"/>
              </a:solidFill>
              <a:ln w="38100">
                <a:noFill/>
                <a:miter lim="800000"/>
                <a:headEnd/>
                <a:tailEnd/>
              </a:ln>
            </p:spPr>
            <p:txBody>
              <a:bodyPr/>
              <a:lstStyle/>
              <a:p>
                <a:endParaRPr lang="cs-CZ" sz="2400">
                  <a:solidFill>
                    <a:srgbClr val="000000"/>
                  </a:solidFill>
                  <a:latin typeface="Times New Roman" pitchFamily="18" charset="0"/>
                </a:endParaRPr>
              </a:p>
            </p:txBody>
          </p:sp>
        </p:grpSp>
        <p:sp>
          <p:nvSpPr>
            <p:cNvPr id="188495" name="Rectangle 20"/>
            <p:cNvSpPr>
              <a:spLocks noChangeArrowheads="1"/>
            </p:cNvSpPr>
            <p:nvPr/>
          </p:nvSpPr>
          <p:spPr bwMode="auto">
            <a:xfrm flipH="1">
              <a:off x="4998" y="5225"/>
              <a:ext cx="288" cy="2441"/>
            </a:xfrm>
            <a:prstGeom prst="rect">
              <a:avLst/>
            </a:prstGeom>
            <a:solidFill>
              <a:srgbClr val="FFFFFF"/>
            </a:solidFill>
            <a:ln w="38100">
              <a:solidFill>
                <a:srgbClr val="000000"/>
              </a:solidFill>
              <a:miter lim="800000"/>
              <a:headEnd/>
              <a:tailEnd/>
            </a:ln>
          </p:spPr>
          <p:txBody>
            <a:bodyPr/>
            <a:lstStyle/>
            <a:p>
              <a:endParaRPr lang="cs-CZ" sz="2400">
                <a:solidFill>
                  <a:srgbClr val="000000"/>
                </a:solidFill>
                <a:latin typeface="Times New Roman" pitchFamily="18" charset="0"/>
              </a:endParaRPr>
            </a:p>
          </p:txBody>
        </p:sp>
        <p:sp>
          <p:nvSpPr>
            <p:cNvPr id="188496" name="Oval 21"/>
            <p:cNvSpPr>
              <a:spLocks noChangeArrowheads="1"/>
            </p:cNvSpPr>
            <p:nvPr/>
          </p:nvSpPr>
          <p:spPr bwMode="auto">
            <a:xfrm flipH="1">
              <a:off x="4876" y="7286"/>
              <a:ext cx="432" cy="564"/>
            </a:xfrm>
            <a:prstGeom prst="ellipse">
              <a:avLst/>
            </a:prstGeom>
            <a:solidFill>
              <a:srgbClr val="FFFFFF"/>
            </a:solidFill>
            <a:ln w="38100">
              <a:solidFill>
                <a:srgbClr val="000000"/>
              </a:solidFill>
              <a:round/>
              <a:headEnd/>
              <a:tailEnd/>
            </a:ln>
          </p:spPr>
          <p:txBody>
            <a:bodyPr/>
            <a:lstStyle/>
            <a:p>
              <a:endParaRPr lang="cs-CZ" sz="2400">
                <a:solidFill>
                  <a:srgbClr val="000000"/>
                </a:solidFill>
                <a:latin typeface="Times New Roman" pitchFamily="18" charset="0"/>
              </a:endParaRPr>
            </a:p>
          </p:txBody>
        </p:sp>
        <p:sp>
          <p:nvSpPr>
            <p:cNvPr id="188497" name="Oval 22"/>
            <p:cNvSpPr>
              <a:spLocks noChangeArrowheads="1"/>
            </p:cNvSpPr>
            <p:nvPr/>
          </p:nvSpPr>
          <p:spPr bwMode="auto">
            <a:xfrm flipH="1">
              <a:off x="4861" y="4871"/>
              <a:ext cx="432" cy="564"/>
            </a:xfrm>
            <a:prstGeom prst="ellipse">
              <a:avLst/>
            </a:prstGeom>
            <a:solidFill>
              <a:srgbClr val="FFFFFF"/>
            </a:solidFill>
            <a:ln w="38100">
              <a:solidFill>
                <a:srgbClr val="000000"/>
              </a:solidFill>
              <a:round/>
              <a:headEnd/>
              <a:tailEnd/>
            </a:ln>
          </p:spPr>
          <p:txBody>
            <a:bodyPr/>
            <a:lstStyle/>
            <a:p>
              <a:endParaRPr lang="cs-CZ" sz="2400">
                <a:solidFill>
                  <a:srgbClr val="000000"/>
                </a:solidFill>
                <a:latin typeface="Times New Roman" pitchFamily="18" charset="0"/>
              </a:endParaRPr>
            </a:p>
          </p:txBody>
        </p:sp>
        <p:sp>
          <p:nvSpPr>
            <p:cNvPr id="188498" name="Rectangle 23"/>
            <p:cNvSpPr>
              <a:spLocks noChangeArrowheads="1"/>
            </p:cNvSpPr>
            <p:nvPr/>
          </p:nvSpPr>
          <p:spPr bwMode="auto">
            <a:xfrm flipH="1">
              <a:off x="5025" y="5225"/>
              <a:ext cx="237" cy="376"/>
            </a:xfrm>
            <a:prstGeom prst="rect">
              <a:avLst/>
            </a:prstGeom>
            <a:solidFill>
              <a:srgbClr val="FFFFFF"/>
            </a:solidFill>
            <a:ln w="38100">
              <a:noFill/>
              <a:miter lim="800000"/>
              <a:headEnd/>
              <a:tailEnd/>
            </a:ln>
          </p:spPr>
          <p:txBody>
            <a:bodyPr/>
            <a:lstStyle/>
            <a:p>
              <a:endParaRPr lang="cs-CZ" sz="2400">
                <a:solidFill>
                  <a:srgbClr val="000000"/>
                </a:solidFill>
                <a:latin typeface="Times New Roman" pitchFamily="18" charset="0"/>
              </a:endParaRPr>
            </a:p>
          </p:txBody>
        </p:sp>
        <p:sp>
          <p:nvSpPr>
            <p:cNvPr id="188499" name="Rectangle 24"/>
            <p:cNvSpPr>
              <a:spLocks noChangeArrowheads="1"/>
            </p:cNvSpPr>
            <p:nvPr/>
          </p:nvSpPr>
          <p:spPr bwMode="auto">
            <a:xfrm flipH="1">
              <a:off x="5022" y="7226"/>
              <a:ext cx="243" cy="375"/>
            </a:xfrm>
            <a:prstGeom prst="rect">
              <a:avLst/>
            </a:prstGeom>
            <a:solidFill>
              <a:srgbClr val="FFFFFF"/>
            </a:solidFill>
            <a:ln w="38100">
              <a:noFill/>
              <a:miter lim="800000"/>
              <a:headEnd/>
              <a:tailEnd/>
            </a:ln>
          </p:spPr>
          <p:txBody>
            <a:bodyPr/>
            <a:lstStyle/>
            <a:p>
              <a:endParaRPr lang="cs-CZ" sz="2400">
                <a:solidFill>
                  <a:srgbClr val="000000"/>
                </a:solidFill>
                <a:latin typeface="Times New Roman" pitchFamily="18" charset="0"/>
              </a:endParaRPr>
            </a:p>
          </p:txBody>
        </p:sp>
        <p:sp>
          <p:nvSpPr>
            <p:cNvPr id="188500" name="Oval 25"/>
            <p:cNvSpPr>
              <a:spLocks noChangeArrowheads="1"/>
            </p:cNvSpPr>
            <p:nvPr/>
          </p:nvSpPr>
          <p:spPr bwMode="auto">
            <a:xfrm>
              <a:off x="7325" y="6835"/>
              <a:ext cx="330" cy="330"/>
            </a:xfrm>
            <a:prstGeom prst="ellipse">
              <a:avLst/>
            </a:prstGeom>
            <a:solidFill>
              <a:srgbClr val="FFFFFF"/>
            </a:solidFill>
            <a:ln w="38100">
              <a:solidFill>
                <a:srgbClr val="000000"/>
              </a:solidFill>
              <a:round/>
              <a:headEnd/>
              <a:tailEnd/>
            </a:ln>
          </p:spPr>
          <p:txBody>
            <a:bodyPr/>
            <a:lstStyle/>
            <a:p>
              <a:endParaRPr lang="cs-CZ" sz="2400">
                <a:solidFill>
                  <a:srgbClr val="000000"/>
                </a:solidFill>
                <a:latin typeface="Times New Roman" pitchFamily="18" charset="0"/>
              </a:endParaRPr>
            </a:p>
          </p:txBody>
        </p:sp>
        <p:sp>
          <p:nvSpPr>
            <p:cNvPr id="188501" name="Oval 26"/>
            <p:cNvSpPr>
              <a:spLocks noChangeArrowheads="1"/>
            </p:cNvSpPr>
            <p:nvPr/>
          </p:nvSpPr>
          <p:spPr bwMode="auto">
            <a:xfrm>
              <a:off x="6935" y="7225"/>
              <a:ext cx="315" cy="285"/>
            </a:xfrm>
            <a:prstGeom prst="ellipse">
              <a:avLst/>
            </a:prstGeom>
            <a:solidFill>
              <a:srgbClr val="FFFFFF"/>
            </a:solidFill>
            <a:ln w="38100">
              <a:solidFill>
                <a:srgbClr val="000000"/>
              </a:solidFill>
              <a:round/>
              <a:headEnd/>
              <a:tailEnd/>
            </a:ln>
          </p:spPr>
          <p:txBody>
            <a:bodyPr/>
            <a:lstStyle/>
            <a:p>
              <a:endParaRPr lang="cs-CZ" sz="2400">
                <a:solidFill>
                  <a:srgbClr val="000000"/>
                </a:solidFill>
                <a:latin typeface="Times New Roman" pitchFamily="18" charset="0"/>
              </a:endParaRPr>
            </a:p>
          </p:txBody>
        </p:sp>
        <p:grpSp>
          <p:nvGrpSpPr>
            <p:cNvPr id="188502" name="Group 27"/>
            <p:cNvGrpSpPr>
              <a:grpSpLocks/>
            </p:cNvGrpSpPr>
            <p:nvPr/>
          </p:nvGrpSpPr>
          <p:grpSpPr bwMode="auto">
            <a:xfrm>
              <a:off x="6522" y="5326"/>
              <a:ext cx="870" cy="1943"/>
              <a:chOff x="4185" y="2107"/>
              <a:chExt cx="870" cy="1943"/>
            </a:xfrm>
          </p:grpSpPr>
          <p:sp>
            <p:nvSpPr>
              <p:cNvPr id="188556" name="Rectangle 28"/>
              <p:cNvSpPr>
                <a:spLocks noChangeArrowheads="1"/>
              </p:cNvSpPr>
              <p:nvPr/>
            </p:nvSpPr>
            <p:spPr bwMode="auto">
              <a:xfrm>
                <a:off x="4185" y="2325"/>
                <a:ext cx="240" cy="1545"/>
              </a:xfrm>
              <a:prstGeom prst="rect">
                <a:avLst/>
              </a:prstGeom>
              <a:solidFill>
                <a:srgbClr val="FFFFFF"/>
              </a:solidFill>
              <a:ln w="38100">
                <a:solidFill>
                  <a:srgbClr val="000000"/>
                </a:solidFill>
                <a:miter lim="800000"/>
                <a:headEnd/>
                <a:tailEnd/>
              </a:ln>
            </p:spPr>
            <p:txBody>
              <a:bodyPr/>
              <a:lstStyle/>
              <a:p>
                <a:endParaRPr lang="cs-CZ" sz="2400">
                  <a:solidFill>
                    <a:srgbClr val="000000"/>
                  </a:solidFill>
                  <a:latin typeface="Times New Roman" pitchFamily="18" charset="0"/>
                </a:endParaRPr>
              </a:p>
            </p:txBody>
          </p:sp>
          <p:sp>
            <p:nvSpPr>
              <p:cNvPr id="188557" name="Oval 29"/>
              <p:cNvSpPr>
                <a:spLocks noChangeArrowheads="1"/>
              </p:cNvSpPr>
              <p:nvPr/>
            </p:nvSpPr>
            <p:spPr bwMode="auto">
              <a:xfrm>
                <a:off x="4192" y="2107"/>
                <a:ext cx="420" cy="420"/>
              </a:xfrm>
              <a:prstGeom prst="ellipse">
                <a:avLst/>
              </a:prstGeom>
              <a:solidFill>
                <a:srgbClr val="FFFFFF"/>
              </a:solidFill>
              <a:ln w="38100">
                <a:solidFill>
                  <a:srgbClr val="000000"/>
                </a:solidFill>
                <a:round/>
                <a:headEnd/>
                <a:tailEnd/>
              </a:ln>
            </p:spPr>
            <p:txBody>
              <a:bodyPr/>
              <a:lstStyle/>
              <a:p>
                <a:endParaRPr lang="cs-CZ" sz="2400">
                  <a:solidFill>
                    <a:srgbClr val="000000"/>
                  </a:solidFill>
                  <a:latin typeface="Times New Roman" pitchFamily="18" charset="0"/>
                </a:endParaRPr>
              </a:p>
            </p:txBody>
          </p:sp>
          <p:sp>
            <p:nvSpPr>
              <p:cNvPr id="188558" name="Oval 30"/>
              <p:cNvSpPr>
                <a:spLocks noChangeArrowheads="1"/>
              </p:cNvSpPr>
              <p:nvPr/>
            </p:nvSpPr>
            <p:spPr bwMode="auto">
              <a:xfrm>
                <a:off x="4185" y="3630"/>
                <a:ext cx="420" cy="420"/>
              </a:xfrm>
              <a:prstGeom prst="ellipse">
                <a:avLst/>
              </a:prstGeom>
              <a:solidFill>
                <a:srgbClr val="FFFFFF"/>
              </a:solidFill>
              <a:ln w="38100">
                <a:solidFill>
                  <a:srgbClr val="000000"/>
                </a:solidFill>
                <a:round/>
                <a:headEnd/>
                <a:tailEnd/>
              </a:ln>
            </p:spPr>
            <p:txBody>
              <a:bodyPr/>
              <a:lstStyle/>
              <a:p>
                <a:endParaRPr lang="cs-CZ" sz="2400">
                  <a:solidFill>
                    <a:srgbClr val="000000"/>
                  </a:solidFill>
                  <a:latin typeface="Times New Roman" pitchFamily="18" charset="0"/>
                </a:endParaRPr>
              </a:p>
            </p:txBody>
          </p:sp>
          <p:sp>
            <p:nvSpPr>
              <p:cNvPr id="188559" name="Oval 31"/>
              <p:cNvSpPr>
                <a:spLocks noChangeArrowheads="1"/>
              </p:cNvSpPr>
              <p:nvPr/>
            </p:nvSpPr>
            <p:spPr bwMode="auto">
              <a:xfrm>
                <a:off x="4635" y="2445"/>
                <a:ext cx="420" cy="420"/>
              </a:xfrm>
              <a:prstGeom prst="ellipse">
                <a:avLst/>
              </a:prstGeom>
              <a:solidFill>
                <a:srgbClr val="FFFFFF"/>
              </a:solidFill>
              <a:ln w="38100">
                <a:solidFill>
                  <a:srgbClr val="000000"/>
                </a:solidFill>
                <a:round/>
                <a:headEnd/>
                <a:tailEnd/>
              </a:ln>
            </p:spPr>
            <p:txBody>
              <a:bodyPr/>
              <a:lstStyle/>
              <a:p>
                <a:endParaRPr lang="cs-CZ" sz="2400">
                  <a:solidFill>
                    <a:srgbClr val="000000"/>
                  </a:solidFill>
                  <a:latin typeface="Times New Roman" pitchFamily="18" charset="0"/>
                </a:endParaRPr>
              </a:p>
            </p:txBody>
          </p:sp>
          <p:sp>
            <p:nvSpPr>
              <p:cNvPr id="188560" name="Oval 32"/>
              <p:cNvSpPr>
                <a:spLocks noChangeArrowheads="1"/>
              </p:cNvSpPr>
              <p:nvPr/>
            </p:nvSpPr>
            <p:spPr bwMode="auto">
              <a:xfrm>
                <a:off x="4560" y="3000"/>
                <a:ext cx="420" cy="420"/>
              </a:xfrm>
              <a:prstGeom prst="ellipse">
                <a:avLst/>
              </a:prstGeom>
              <a:solidFill>
                <a:srgbClr val="FFFFFF"/>
              </a:solidFill>
              <a:ln w="38100">
                <a:solidFill>
                  <a:srgbClr val="000000"/>
                </a:solidFill>
                <a:round/>
                <a:headEnd/>
                <a:tailEnd/>
              </a:ln>
            </p:spPr>
            <p:txBody>
              <a:bodyPr/>
              <a:lstStyle/>
              <a:p>
                <a:endParaRPr lang="cs-CZ" sz="2400">
                  <a:solidFill>
                    <a:srgbClr val="000000"/>
                  </a:solidFill>
                  <a:latin typeface="Times New Roman" pitchFamily="18" charset="0"/>
                </a:endParaRPr>
              </a:p>
            </p:txBody>
          </p:sp>
          <p:sp>
            <p:nvSpPr>
              <p:cNvPr id="188561" name="Line 33"/>
              <p:cNvSpPr>
                <a:spLocks noChangeShapeType="1"/>
              </p:cNvSpPr>
              <p:nvPr/>
            </p:nvSpPr>
            <p:spPr bwMode="auto">
              <a:xfrm flipV="1">
                <a:off x="4227" y="3622"/>
                <a:ext cx="150" cy="105"/>
              </a:xfrm>
              <a:prstGeom prst="line">
                <a:avLst/>
              </a:prstGeom>
              <a:noFill/>
              <a:ln w="38100">
                <a:solidFill>
                  <a:srgbClr val="FFFFFF"/>
                </a:solidFill>
                <a:round/>
                <a:headEnd/>
                <a:tailEnd/>
              </a:ln>
            </p:spPr>
            <p:txBody>
              <a:bodyPr/>
              <a:lstStyle/>
              <a:p>
                <a:endParaRPr lang="cs-CZ"/>
              </a:p>
            </p:txBody>
          </p:sp>
          <p:sp>
            <p:nvSpPr>
              <p:cNvPr id="188562" name="Rectangle 34"/>
              <p:cNvSpPr>
                <a:spLocks noChangeArrowheads="1"/>
              </p:cNvSpPr>
              <p:nvPr/>
            </p:nvSpPr>
            <p:spPr bwMode="auto">
              <a:xfrm>
                <a:off x="4208" y="3585"/>
                <a:ext cx="195" cy="180"/>
              </a:xfrm>
              <a:prstGeom prst="rect">
                <a:avLst/>
              </a:prstGeom>
              <a:solidFill>
                <a:srgbClr val="FFFFFF"/>
              </a:solidFill>
              <a:ln w="38100">
                <a:noFill/>
                <a:miter lim="800000"/>
                <a:headEnd/>
                <a:tailEnd/>
              </a:ln>
            </p:spPr>
            <p:txBody>
              <a:bodyPr/>
              <a:lstStyle/>
              <a:p>
                <a:endParaRPr lang="cs-CZ" sz="2400">
                  <a:solidFill>
                    <a:srgbClr val="000000"/>
                  </a:solidFill>
                  <a:latin typeface="Times New Roman" pitchFamily="18" charset="0"/>
                </a:endParaRPr>
              </a:p>
            </p:txBody>
          </p:sp>
          <p:sp>
            <p:nvSpPr>
              <p:cNvPr id="188563" name="Line 35"/>
              <p:cNvSpPr>
                <a:spLocks noChangeShapeType="1"/>
              </p:cNvSpPr>
              <p:nvPr/>
            </p:nvSpPr>
            <p:spPr bwMode="auto">
              <a:xfrm>
                <a:off x="4239" y="3608"/>
                <a:ext cx="0" cy="262"/>
              </a:xfrm>
              <a:prstGeom prst="line">
                <a:avLst/>
              </a:prstGeom>
              <a:noFill/>
              <a:ln w="38100">
                <a:solidFill>
                  <a:srgbClr val="FFFFFF"/>
                </a:solidFill>
                <a:round/>
                <a:headEnd/>
                <a:tailEnd/>
              </a:ln>
            </p:spPr>
            <p:txBody>
              <a:bodyPr/>
              <a:lstStyle/>
              <a:p>
                <a:endParaRPr lang="cs-CZ"/>
              </a:p>
            </p:txBody>
          </p:sp>
          <p:sp>
            <p:nvSpPr>
              <p:cNvPr id="188564" name="Line 36"/>
              <p:cNvSpPr>
                <a:spLocks noChangeShapeType="1"/>
              </p:cNvSpPr>
              <p:nvPr/>
            </p:nvSpPr>
            <p:spPr bwMode="auto">
              <a:xfrm>
                <a:off x="4215" y="2400"/>
                <a:ext cx="8" cy="0"/>
              </a:xfrm>
              <a:prstGeom prst="line">
                <a:avLst/>
              </a:prstGeom>
              <a:noFill/>
              <a:ln w="38100">
                <a:solidFill>
                  <a:srgbClr val="000000"/>
                </a:solidFill>
                <a:round/>
                <a:headEnd/>
                <a:tailEnd/>
              </a:ln>
            </p:spPr>
            <p:txBody>
              <a:bodyPr/>
              <a:lstStyle/>
              <a:p>
                <a:endParaRPr lang="cs-CZ"/>
              </a:p>
            </p:txBody>
          </p:sp>
          <p:sp>
            <p:nvSpPr>
              <p:cNvPr id="188565" name="Rectangle 37"/>
              <p:cNvSpPr>
                <a:spLocks noChangeArrowheads="1"/>
              </p:cNvSpPr>
              <p:nvPr/>
            </p:nvSpPr>
            <p:spPr bwMode="auto">
              <a:xfrm>
                <a:off x="4210" y="2336"/>
                <a:ext cx="194" cy="247"/>
              </a:xfrm>
              <a:prstGeom prst="rect">
                <a:avLst/>
              </a:prstGeom>
              <a:solidFill>
                <a:srgbClr val="FFFFFF"/>
              </a:solidFill>
              <a:ln w="38100">
                <a:noFill/>
                <a:miter lim="800000"/>
                <a:headEnd/>
                <a:tailEnd/>
              </a:ln>
            </p:spPr>
            <p:txBody>
              <a:bodyPr/>
              <a:lstStyle/>
              <a:p>
                <a:endParaRPr lang="cs-CZ" sz="2400">
                  <a:solidFill>
                    <a:srgbClr val="000000"/>
                  </a:solidFill>
                  <a:latin typeface="Times New Roman" pitchFamily="18" charset="0"/>
                </a:endParaRPr>
              </a:p>
            </p:txBody>
          </p:sp>
          <p:sp>
            <p:nvSpPr>
              <p:cNvPr id="188566" name="Freeform 38"/>
              <p:cNvSpPr>
                <a:spLocks/>
              </p:cNvSpPr>
              <p:nvPr/>
            </p:nvSpPr>
            <p:spPr bwMode="auto">
              <a:xfrm>
                <a:off x="4422" y="3018"/>
                <a:ext cx="162" cy="129"/>
              </a:xfrm>
              <a:custGeom>
                <a:avLst/>
                <a:gdLst>
                  <a:gd name="T0" fmla="*/ 0 w 168"/>
                  <a:gd name="T1" fmla="*/ 0 h 129"/>
                  <a:gd name="T2" fmla="*/ 13 w 168"/>
                  <a:gd name="T3" fmla="*/ 48 h 129"/>
                  <a:gd name="T4" fmla="*/ 73 w 168"/>
                  <a:gd name="T5" fmla="*/ 129 h 129"/>
                  <a:gd name="T6" fmla="*/ 105 w 168"/>
                  <a:gd name="T7" fmla="*/ 111 h 129"/>
                  <a:gd name="T8" fmla="*/ 117 w 168"/>
                  <a:gd name="T9" fmla="*/ 96 h 129"/>
                  <a:gd name="T10" fmla="*/ 0 60000 65536"/>
                  <a:gd name="T11" fmla="*/ 0 60000 65536"/>
                  <a:gd name="T12" fmla="*/ 0 60000 65536"/>
                  <a:gd name="T13" fmla="*/ 0 60000 65536"/>
                  <a:gd name="T14" fmla="*/ 0 60000 65536"/>
                  <a:gd name="T15" fmla="*/ 0 w 168"/>
                  <a:gd name="T16" fmla="*/ 0 h 129"/>
                  <a:gd name="T17" fmla="*/ 168 w 168"/>
                  <a:gd name="T18" fmla="*/ 129 h 129"/>
                </a:gdLst>
                <a:ahLst/>
                <a:cxnLst>
                  <a:cxn ang="T10">
                    <a:pos x="T0" y="T1"/>
                  </a:cxn>
                  <a:cxn ang="T11">
                    <a:pos x="T2" y="T3"/>
                  </a:cxn>
                  <a:cxn ang="T12">
                    <a:pos x="T4" y="T5"/>
                  </a:cxn>
                  <a:cxn ang="T13">
                    <a:pos x="T6" y="T7"/>
                  </a:cxn>
                  <a:cxn ang="T14">
                    <a:pos x="T8" y="T9"/>
                  </a:cxn>
                </a:cxnLst>
                <a:rect l="T15" t="T16" r="T17" b="T18"/>
                <a:pathLst>
                  <a:path w="168" h="129">
                    <a:moveTo>
                      <a:pt x="0" y="0"/>
                    </a:moveTo>
                    <a:cubicBezTo>
                      <a:pt x="14" y="14"/>
                      <a:pt x="10" y="29"/>
                      <a:pt x="15" y="48"/>
                    </a:cubicBezTo>
                    <a:cubicBezTo>
                      <a:pt x="27" y="98"/>
                      <a:pt x="54" y="122"/>
                      <a:pt x="105" y="129"/>
                    </a:cubicBezTo>
                    <a:cubicBezTo>
                      <a:pt x="135" y="126"/>
                      <a:pt x="131" y="127"/>
                      <a:pt x="150" y="111"/>
                    </a:cubicBezTo>
                    <a:cubicBezTo>
                      <a:pt x="156" y="106"/>
                      <a:pt x="168" y="96"/>
                      <a:pt x="168" y="96"/>
                    </a:cubicBezTo>
                  </a:path>
                </a:pathLst>
              </a:custGeom>
              <a:noFill/>
              <a:ln w="38100" cmpd="sng">
                <a:solidFill>
                  <a:srgbClr val="000000"/>
                </a:solidFill>
                <a:round/>
                <a:headEnd/>
                <a:tailEnd/>
              </a:ln>
            </p:spPr>
            <p:txBody>
              <a:bodyPr/>
              <a:lstStyle/>
              <a:p>
                <a:endParaRPr lang="cs-CZ"/>
              </a:p>
            </p:txBody>
          </p:sp>
          <p:sp>
            <p:nvSpPr>
              <p:cNvPr id="188567" name="Freeform 39"/>
              <p:cNvSpPr>
                <a:spLocks/>
              </p:cNvSpPr>
              <p:nvPr/>
            </p:nvSpPr>
            <p:spPr bwMode="auto">
              <a:xfrm>
                <a:off x="4428" y="2505"/>
                <a:ext cx="75" cy="81"/>
              </a:xfrm>
              <a:custGeom>
                <a:avLst/>
                <a:gdLst>
                  <a:gd name="T0" fmla="*/ 75 w 75"/>
                  <a:gd name="T1" fmla="*/ 0 h 81"/>
                  <a:gd name="T2" fmla="*/ 48 w 75"/>
                  <a:gd name="T3" fmla="*/ 12 h 81"/>
                  <a:gd name="T4" fmla="*/ 24 w 75"/>
                  <a:gd name="T5" fmla="*/ 33 h 81"/>
                  <a:gd name="T6" fmla="*/ 12 w 75"/>
                  <a:gd name="T7" fmla="*/ 51 h 81"/>
                  <a:gd name="T8" fmla="*/ 0 w 75"/>
                  <a:gd name="T9" fmla="*/ 81 h 81"/>
                  <a:gd name="T10" fmla="*/ 0 60000 65536"/>
                  <a:gd name="T11" fmla="*/ 0 60000 65536"/>
                  <a:gd name="T12" fmla="*/ 0 60000 65536"/>
                  <a:gd name="T13" fmla="*/ 0 60000 65536"/>
                  <a:gd name="T14" fmla="*/ 0 60000 65536"/>
                  <a:gd name="T15" fmla="*/ 0 w 75"/>
                  <a:gd name="T16" fmla="*/ 0 h 81"/>
                  <a:gd name="T17" fmla="*/ 75 w 75"/>
                  <a:gd name="T18" fmla="*/ 81 h 81"/>
                </a:gdLst>
                <a:ahLst/>
                <a:cxnLst>
                  <a:cxn ang="T10">
                    <a:pos x="T0" y="T1"/>
                  </a:cxn>
                  <a:cxn ang="T11">
                    <a:pos x="T2" y="T3"/>
                  </a:cxn>
                  <a:cxn ang="T12">
                    <a:pos x="T4" y="T5"/>
                  </a:cxn>
                  <a:cxn ang="T13">
                    <a:pos x="T6" y="T7"/>
                  </a:cxn>
                  <a:cxn ang="T14">
                    <a:pos x="T8" y="T9"/>
                  </a:cxn>
                </a:cxnLst>
                <a:rect l="T15" t="T16" r="T17" b="T18"/>
                <a:pathLst>
                  <a:path w="75" h="81">
                    <a:moveTo>
                      <a:pt x="75" y="0"/>
                    </a:moveTo>
                    <a:cubicBezTo>
                      <a:pt x="54" y="7"/>
                      <a:pt x="62" y="2"/>
                      <a:pt x="48" y="12"/>
                    </a:cubicBezTo>
                    <a:cubicBezTo>
                      <a:pt x="42" y="21"/>
                      <a:pt x="24" y="33"/>
                      <a:pt x="24" y="33"/>
                    </a:cubicBezTo>
                    <a:cubicBezTo>
                      <a:pt x="14" y="63"/>
                      <a:pt x="31" y="17"/>
                      <a:pt x="12" y="51"/>
                    </a:cubicBezTo>
                    <a:cubicBezTo>
                      <a:pt x="7" y="61"/>
                      <a:pt x="8" y="73"/>
                      <a:pt x="0" y="81"/>
                    </a:cubicBezTo>
                  </a:path>
                </a:pathLst>
              </a:custGeom>
              <a:noFill/>
              <a:ln w="38100">
                <a:solidFill>
                  <a:srgbClr val="000000"/>
                </a:solidFill>
                <a:round/>
                <a:headEnd/>
                <a:tailEnd/>
              </a:ln>
            </p:spPr>
            <p:txBody>
              <a:bodyPr/>
              <a:lstStyle/>
              <a:p>
                <a:endParaRPr lang="cs-CZ"/>
              </a:p>
            </p:txBody>
          </p:sp>
          <p:sp>
            <p:nvSpPr>
              <p:cNvPr id="188568" name="Line 40"/>
              <p:cNvSpPr>
                <a:spLocks noChangeShapeType="1"/>
              </p:cNvSpPr>
              <p:nvPr/>
            </p:nvSpPr>
            <p:spPr bwMode="auto">
              <a:xfrm flipV="1">
                <a:off x="4380" y="2481"/>
                <a:ext cx="51" cy="51"/>
              </a:xfrm>
              <a:prstGeom prst="line">
                <a:avLst/>
              </a:prstGeom>
              <a:noFill/>
              <a:ln w="38100">
                <a:solidFill>
                  <a:srgbClr val="FFFFFF"/>
                </a:solidFill>
                <a:round/>
                <a:headEnd/>
                <a:tailEnd/>
              </a:ln>
            </p:spPr>
            <p:txBody>
              <a:bodyPr/>
              <a:lstStyle/>
              <a:p>
                <a:endParaRPr lang="cs-CZ"/>
              </a:p>
            </p:txBody>
          </p:sp>
          <p:sp>
            <p:nvSpPr>
              <p:cNvPr id="188569" name="Freeform 41"/>
              <p:cNvSpPr>
                <a:spLocks/>
              </p:cNvSpPr>
              <p:nvPr/>
            </p:nvSpPr>
            <p:spPr bwMode="auto">
              <a:xfrm>
                <a:off x="4425" y="3291"/>
                <a:ext cx="174" cy="90"/>
              </a:xfrm>
              <a:custGeom>
                <a:avLst/>
                <a:gdLst>
                  <a:gd name="T0" fmla="*/ 0 w 156"/>
                  <a:gd name="T1" fmla="*/ 90 h 90"/>
                  <a:gd name="T2" fmla="*/ 79 w 156"/>
                  <a:gd name="T3" fmla="*/ 30 h 90"/>
                  <a:gd name="T4" fmla="*/ 201 w 156"/>
                  <a:gd name="T5" fmla="*/ 0 h 90"/>
                  <a:gd name="T6" fmla="*/ 465 w 156"/>
                  <a:gd name="T7" fmla="*/ 36 h 90"/>
                  <a:gd name="T8" fmla="*/ 0 60000 65536"/>
                  <a:gd name="T9" fmla="*/ 0 60000 65536"/>
                  <a:gd name="T10" fmla="*/ 0 60000 65536"/>
                  <a:gd name="T11" fmla="*/ 0 60000 65536"/>
                  <a:gd name="T12" fmla="*/ 0 w 156"/>
                  <a:gd name="T13" fmla="*/ 0 h 90"/>
                  <a:gd name="T14" fmla="*/ 156 w 156"/>
                  <a:gd name="T15" fmla="*/ 90 h 90"/>
                </a:gdLst>
                <a:ahLst/>
                <a:cxnLst>
                  <a:cxn ang="T8">
                    <a:pos x="T0" y="T1"/>
                  </a:cxn>
                  <a:cxn ang="T9">
                    <a:pos x="T2" y="T3"/>
                  </a:cxn>
                  <a:cxn ang="T10">
                    <a:pos x="T4" y="T5"/>
                  </a:cxn>
                  <a:cxn ang="T11">
                    <a:pos x="T6" y="T7"/>
                  </a:cxn>
                </a:cxnLst>
                <a:rect l="T12" t="T13" r="T14" b="T15"/>
                <a:pathLst>
                  <a:path w="156" h="90">
                    <a:moveTo>
                      <a:pt x="0" y="90"/>
                    </a:moveTo>
                    <a:cubicBezTo>
                      <a:pt x="6" y="71"/>
                      <a:pt x="10" y="42"/>
                      <a:pt x="27" y="30"/>
                    </a:cubicBezTo>
                    <a:cubicBezTo>
                      <a:pt x="32" y="14"/>
                      <a:pt x="50" y="5"/>
                      <a:pt x="66" y="0"/>
                    </a:cubicBezTo>
                    <a:cubicBezTo>
                      <a:pt x="108" y="3"/>
                      <a:pt x="127" y="7"/>
                      <a:pt x="156" y="36"/>
                    </a:cubicBezTo>
                  </a:path>
                </a:pathLst>
              </a:custGeom>
              <a:noFill/>
              <a:ln w="38100" cmpd="sng">
                <a:solidFill>
                  <a:srgbClr val="000000"/>
                </a:solidFill>
                <a:round/>
                <a:headEnd/>
                <a:tailEnd/>
              </a:ln>
            </p:spPr>
            <p:txBody>
              <a:bodyPr/>
              <a:lstStyle/>
              <a:p>
                <a:endParaRPr lang="cs-CZ"/>
              </a:p>
            </p:txBody>
          </p:sp>
          <p:sp>
            <p:nvSpPr>
              <p:cNvPr id="188570" name="Freeform 42"/>
              <p:cNvSpPr>
                <a:spLocks/>
              </p:cNvSpPr>
              <p:nvPr/>
            </p:nvSpPr>
            <p:spPr bwMode="auto">
              <a:xfrm>
                <a:off x="4419" y="2589"/>
                <a:ext cx="225" cy="141"/>
              </a:xfrm>
              <a:custGeom>
                <a:avLst/>
                <a:gdLst>
                  <a:gd name="T0" fmla="*/ 0 w 186"/>
                  <a:gd name="T1" fmla="*/ 0 h 54"/>
                  <a:gd name="T2" fmla="*/ 243 w 186"/>
                  <a:gd name="T3" fmla="*/ 529546 h 54"/>
                  <a:gd name="T4" fmla="*/ 481 w 186"/>
                  <a:gd name="T5" fmla="*/ 795104 h 54"/>
                  <a:gd name="T6" fmla="*/ 1063 w 186"/>
                  <a:gd name="T7" fmla="*/ 485844 h 54"/>
                  <a:gd name="T8" fmla="*/ 1247 w 186"/>
                  <a:gd name="T9" fmla="*/ 45645 h 54"/>
                  <a:gd name="T10" fmla="*/ 0 60000 65536"/>
                  <a:gd name="T11" fmla="*/ 0 60000 65536"/>
                  <a:gd name="T12" fmla="*/ 0 60000 65536"/>
                  <a:gd name="T13" fmla="*/ 0 60000 65536"/>
                  <a:gd name="T14" fmla="*/ 0 60000 65536"/>
                  <a:gd name="T15" fmla="*/ 0 w 186"/>
                  <a:gd name="T16" fmla="*/ 0 h 54"/>
                  <a:gd name="T17" fmla="*/ 186 w 186"/>
                  <a:gd name="T18" fmla="*/ 54 h 54"/>
                </a:gdLst>
                <a:ahLst/>
                <a:cxnLst>
                  <a:cxn ang="T10">
                    <a:pos x="T0" y="T1"/>
                  </a:cxn>
                  <a:cxn ang="T11">
                    <a:pos x="T2" y="T3"/>
                  </a:cxn>
                  <a:cxn ang="T12">
                    <a:pos x="T4" y="T5"/>
                  </a:cxn>
                  <a:cxn ang="T13">
                    <a:pos x="T6" y="T7"/>
                  </a:cxn>
                  <a:cxn ang="T14">
                    <a:pos x="T8" y="T9"/>
                  </a:cxn>
                </a:cxnLst>
                <a:rect l="T15" t="T16" r="T17" b="T18"/>
                <a:pathLst>
                  <a:path w="186" h="54">
                    <a:moveTo>
                      <a:pt x="0" y="0"/>
                    </a:moveTo>
                    <a:cubicBezTo>
                      <a:pt x="19" y="6"/>
                      <a:pt x="25" y="20"/>
                      <a:pt x="36" y="36"/>
                    </a:cubicBezTo>
                    <a:cubicBezTo>
                      <a:pt x="37" y="38"/>
                      <a:pt x="67" y="51"/>
                      <a:pt x="72" y="54"/>
                    </a:cubicBezTo>
                    <a:cubicBezTo>
                      <a:pt x="102" y="52"/>
                      <a:pt x="133" y="50"/>
                      <a:pt x="159" y="33"/>
                    </a:cubicBezTo>
                    <a:cubicBezTo>
                      <a:pt x="166" y="22"/>
                      <a:pt x="177" y="12"/>
                      <a:pt x="186" y="3"/>
                    </a:cubicBezTo>
                  </a:path>
                </a:pathLst>
              </a:custGeom>
              <a:noFill/>
              <a:ln w="38100" cmpd="sng">
                <a:solidFill>
                  <a:srgbClr val="000000"/>
                </a:solidFill>
                <a:round/>
                <a:headEnd/>
                <a:tailEnd/>
              </a:ln>
            </p:spPr>
            <p:txBody>
              <a:bodyPr/>
              <a:lstStyle/>
              <a:p>
                <a:endParaRPr lang="cs-CZ"/>
              </a:p>
            </p:txBody>
          </p:sp>
          <p:sp>
            <p:nvSpPr>
              <p:cNvPr id="188571" name="Freeform 43"/>
              <p:cNvSpPr>
                <a:spLocks/>
              </p:cNvSpPr>
              <p:nvPr/>
            </p:nvSpPr>
            <p:spPr bwMode="auto">
              <a:xfrm>
                <a:off x="4428" y="2838"/>
                <a:ext cx="357" cy="108"/>
              </a:xfrm>
              <a:custGeom>
                <a:avLst/>
                <a:gdLst>
                  <a:gd name="T0" fmla="*/ 0 w 357"/>
                  <a:gd name="T1" fmla="*/ 108 h 108"/>
                  <a:gd name="T2" fmla="*/ 21 w 357"/>
                  <a:gd name="T3" fmla="*/ 60 h 108"/>
                  <a:gd name="T4" fmla="*/ 45 w 357"/>
                  <a:gd name="T5" fmla="*/ 39 h 108"/>
                  <a:gd name="T6" fmla="*/ 123 w 357"/>
                  <a:gd name="T7" fmla="*/ 0 h 108"/>
                  <a:gd name="T8" fmla="*/ 201 w 357"/>
                  <a:gd name="T9" fmla="*/ 3 h 108"/>
                  <a:gd name="T10" fmla="*/ 357 w 357"/>
                  <a:gd name="T11" fmla="*/ 27 h 108"/>
                  <a:gd name="T12" fmla="*/ 0 60000 65536"/>
                  <a:gd name="T13" fmla="*/ 0 60000 65536"/>
                  <a:gd name="T14" fmla="*/ 0 60000 65536"/>
                  <a:gd name="T15" fmla="*/ 0 60000 65536"/>
                  <a:gd name="T16" fmla="*/ 0 60000 65536"/>
                  <a:gd name="T17" fmla="*/ 0 60000 65536"/>
                  <a:gd name="T18" fmla="*/ 0 w 357"/>
                  <a:gd name="T19" fmla="*/ 0 h 108"/>
                  <a:gd name="T20" fmla="*/ 357 w 357"/>
                  <a:gd name="T21" fmla="*/ 108 h 108"/>
                </a:gdLst>
                <a:ahLst/>
                <a:cxnLst>
                  <a:cxn ang="T12">
                    <a:pos x="T0" y="T1"/>
                  </a:cxn>
                  <a:cxn ang="T13">
                    <a:pos x="T2" y="T3"/>
                  </a:cxn>
                  <a:cxn ang="T14">
                    <a:pos x="T4" y="T5"/>
                  </a:cxn>
                  <a:cxn ang="T15">
                    <a:pos x="T6" y="T7"/>
                  </a:cxn>
                  <a:cxn ang="T16">
                    <a:pos x="T8" y="T9"/>
                  </a:cxn>
                  <a:cxn ang="T17">
                    <a:pos x="T10" y="T11"/>
                  </a:cxn>
                </a:cxnLst>
                <a:rect l="T18" t="T19" r="T20" b="T21"/>
                <a:pathLst>
                  <a:path w="357" h="108">
                    <a:moveTo>
                      <a:pt x="0" y="108"/>
                    </a:moveTo>
                    <a:cubicBezTo>
                      <a:pt x="6" y="89"/>
                      <a:pt x="9" y="75"/>
                      <a:pt x="21" y="60"/>
                    </a:cubicBezTo>
                    <a:cubicBezTo>
                      <a:pt x="28" y="52"/>
                      <a:pt x="45" y="39"/>
                      <a:pt x="45" y="39"/>
                    </a:cubicBezTo>
                    <a:cubicBezTo>
                      <a:pt x="60" y="16"/>
                      <a:pt x="97" y="4"/>
                      <a:pt x="123" y="0"/>
                    </a:cubicBezTo>
                    <a:cubicBezTo>
                      <a:pt x="149" y="1"/>
                      <a:pt x="175" y="1"/>
                      <a:pt x="201" y="3"/>
                    </a:cubicBezTo>
                    <a:cubicBezTo>
                      <a:pt x="254" y="6"/>
                      <a:pt x="303" y="27"/>
                      <a:pt x="357" y="27"/>
                    </a:cubicBezTo>
                  </a:path>
                </a:pathLst>
              </a:custGeom>
              <a:noFill/>
              <a:ln w="38100" cmpd="sng">
                <a:solidFill>
                  <a:srgbClr val="000000"/>
                </a:solidFill>
                <a:round/>
                <a:headEnd/>
                <a:tailEnd/>
              </a:ln>
            </p:spPr>
            <p:txBody>
              <a:bodyPr/>
              <a:lstStyle/>
              <a:p>
                <a:endParaRPr lang="cs-CZ"/>
              </a:p>
            </p:txBody>
          </p:sp>
          <p:sp>
            <p:nvSpPr>
              <p:cNvPr id="188572" name="Freeform 44"/>
              <p:cNvSpPr>
                <a:spLocks/>
              </p:cNvSpPr>
              <p:nvPr/>
            </p:nvSpPr>
            <p:spPr bwMode="auto">
              <a:xfrm>
                <a:off x="4431" y="3495"/>
                <a:ext cx="84" cy="174"/>
              </a:xfrm>
              <a:custGeom>
                <a:avLst/>
                <a:gdLst>
                  <a:gd name="T0" fmla="*/ 0 w 84"/>
                  <a:gd name="T1" fmla="*/ 0 h 174"/>
                  <a:gd name="T2" fmla="*/ 75 w 84"/>
                  <a:gd name="T3" fmla="*/ 162 h 174"/>
                  <a:gd name="T4" fmla="*/ 84 w 84"/>
                  <a:gd name="T5" fmla="*/ 174 h 174"/>
                  <a:gd name="T6" fmla="*/ 0 60000 65536"/>
                  <a:gd name="T7" fmla="*/ 0 60000 65536"/>
                  <a:gd name="T8" fmla="*/ 0 60000 65536"/>
                  <a:gd name="T9" fmla="*/ 0 w 84"/>
                  <a:gd name="T10" fmla="*/ 0 h 174"/>
                  <a:gd name="T11" fmla="*/ 84 w 84"/>
                  <a:gd name="T12" fmla="*/ 174 h 174"/>
                </a:gdLst>
                <a:ahLst/>
                <a:cxnLst>
                  <a:cxn ang="T6">
                    <a:pos x="T0" y="T1"/>
                  </a:cxn>
                  <a:cxn ang="T7">
                    <a:pos x="T2" y="T3"/>
                  </a:cxn>
                  <a:cxn ang="T8">
                    <a:pos x="T4" y="T5"/>
                  </a:cxn>
                </a:cxnLst>
                <a:rect l="T9" t="T10" r="T11" b="T12"/>
                <a:pathLst>
                  <a:path w="84" h="174">
                    <a:moveTo>
                      <a:pt x="0" y="0"/>
                    </a:moveTo>
                    <a:cubicBezTo>
                      <a:pt x="18" y="55"/>
                      <a:pt x="23" y="127"/>
                      <a:pt x="75" y="162"/>
                    </a:cubicBezTo>
                    <a:cubicBezTo>
                      <a:pt x="82" y="172"/>
                      <a:pt x="78" y="168"/>
                      <a:pt x="84" y="174"/>
                    </a:cubicBezTo>
                  </a:path>
                </a:pathLst>
              </a:custGeom>
              <a:noFill/>
              <a:ln w="38100" cmpd="sng">
                <a:solidFill>
                  <a:srgbClr val="000000"/>
                </a:solidFill>
                <a:round/>
                <a:headEnd/>
                <a:tailEnd/>
              </a:ln>
            </p:spPr>
            <p:txBody>
              <a:bodyPr/>
              <a:lstStyle/>
              <a:p>
                <a:endParaRPr lang="cs-CZ"/>
              </a:p>
            </p:txBody>
          </p:sp>
          <p:sp>
            <p:nvSpPr>
              <p:cNvPr id="188573" name="Freeform 45"/>
              <p:cNvSpPr>
                <a:spLocks/>
              </p:cNvSpPr>
              <p:nvPr/>
            </p:nvSpPr>
            <p:spPr bwMode="auto">
              <a:xfrm>
                <a:off x="4386" y="3522"/>
                <a:ext cx="93" cy="180"/>
              </a:xfrm>
              <a:custGeom>
                <a:avLst/>
                <a:gdLst>
                  <a:gd name="T0" fmla="*/ 0 w 93"/>
                  <a:gd name="T1" fmla="*/ 0 h 180"/>
                  <a:gd name="T2" fmla="*/ 36 w 93"/>
                  <a:gd name="T3" fmla="*/ 84 h 180"/>
                  <a:gd name="T4" fmla="*/ 45 w 93"/>
                  <a:gd name="T5" fmla="*/ 111 h 180"/>
                  <a:gd name="T6" fmla="*/ 63 w 93"/>
                  <a:gd name="T7" fmla="*/ 147 h 180"/>
                  <a:gd name="T8" fmla="*/ 93 w 93"/>
                  <a:gd name="T9" fmla="*/ 180 h 180"/>
                  <a:gd name="T10" fmla="*/ 0 60000 65536"/>
                  <a:gd name="T11" fmla="*/ 0 60000 65536"/>
                  <a:gd name="T12" fmla="*/ 0 60000 65536"/>
                  <a:gd name="T13" fmla="*/ 0 60000 65536"/>
                  <a:gd name="T14" fmla="*/ 0 60000 65536"/>
                  <a:gd name="T15" fmla="*/ 0 w 93"/>
                  <a:gd name="T16" fmla="*/ 0 h 180"/>
                  <a:gd name="T17" fmla="*/ 93 w 93"/>
                  <a:gd name="T18" fmla="*/ 180 h 180"/>
                </a:gdLst>
                <a:ahLst/>
                <a:cxnLst>
                  <a:cxn ang="T10">
                    <a:pos x="T0" y="T1"/>
                  </a:cxn>
                  <a:cxn ang="T11">
                    <a:pos x="T2" y="T3"/>
                  </a:cxn>
                  <a:cxn ang="T12">
                    <a:pos x="T4" y="T5"/>
                  </a:cxn>
                  <a:cxn ang="T13">
                    <a:pos x="T6" y="T7"/>
                  </a:cxn>
                  <a:cxn ang="T14">
                    <a:pos x="T8" y="T9"/>
                  </a:cxn>
                </a:cxnLst>
                <a:rect l="T15" t="T16" r="T17" b="T18"/>
                <a:pathLst>
                  <a:path w="93" h="180">
                    <a:moveTo>
                      <a:pt x="0" y="0"/>
                    </a:moveTo>
                    <a:lnTo>
                      <a:pt x="36" y="84"/>
                    </a:lnTo>
                    <a:cubicBezTo>
                      <a:pt x="36" y="84"/>
                      <a:pt x="45" y="111"/>
                      <a:pt x="45" y="111"/>
                    </a:cubicBezTo>
                    <a:cubicBezTo>
                      <a:pt x="52" y="122"/>
                      <a:pt x="56" y="136"/>
                      <a:pt x="63" y="147"/>
                    </a:cubicBezTo>
                    <a:cubicBezTo>
                      <a:pt x="71" y="159"/>
                      <a:pt x="83" y="170"/>
                      <a:pt x="93" y="180"/>
                    </a:cubicBezTo>
                  </a:path>
                </a:pathLst>
              </a:custGeom>
              <a:noFill/>
              <a:ln w="38100" cmpd="sng">
                <a:solidFill>
                  <a:srgbClr val="FFFFFF"/>
                </a:solidFill>
                <a:round/>
                <a:headEnd/>
                <a:tailEnd/>
              </a:ln>
            </p:spPr>
            <p:txBody>
              <a:bodyPr/>
              <a:lstStyle/>
              <a:p>
                <a:endParaRPr lang="cs-CZ"/>
              </a:p>
            </p:txBody>
          </p:sp>
          <p:sp>
            <p:nvSpPr>
              <p:cNvPr id="188574" name="Rectangle 46"/>
              <p:cNvSpPr>
                <a:spLocks noChangeArrowheads="1"/>
              </p:cNvSpPr>
              <p:nvPr/>
            </p:nvSpPr>
            <p:spPr bwMode="auto">
              <a:xfrm>
                <a:off x="4326" y="3612"/>
                <a:ext cx="113" cy="141"/>
              </a:xfrm>
              <a:prstGeom prst="rect">
                <a:avLst/>
              </a:prstGeom>
              <a:solidFill>
                <a:srgbClr val="FFFFFF"/>
              </a:solidFill>
              <a:ln w="38100">
                <a:noFill/>
                <a:miter lim="800000"/>
                <a:headEnd/>
                <a:tailEnd/>
              </a:ln>
            </p:spPr>
            <p:txBody>
              <a:bodyPr/>
              <a:lstStyle/>
              <a:p>
                <a:endParaRPr lang="cs-CZ" sz="2400">
                  <a:solidFill>
                    <a:srgbClr val="000000"/>
                  </a:solidFill>
                  <a:latin typeface="Times New Roman" pitchFamily="18" charset="0"/>
                </a:endParaRPr>
              </a:p>
            </p:txBody>
          </p:sp>
          <p:sp>
            <p:nvSpPr>
              <p:cNvPr id="188575" name="Line 47"/>
              <p:cNvSpPr>
                <a:spLocks noChangeShapeType="1"/>
              </p:cNvSpPr>
              <p:nvPr/>
            </p:nvSpPr>
            <p:spPr bwMode="auto">
              <a:xfrm>
                <a:off x="4367" y="3060"/>
                <a:ext cx="97" cy="134"/>
              </a:xfrm>
              <a:prstGeom prst="line">
                <a:avLst/>
              </a:prstGeom>
              <a:noFill/>
              <a:ln w="38100">
                <a:solidFill>
                  <a:srgbClr val="FFFFFF"/>
                </a:solidFill>
                <a:round/>
                <a:headEnd/>
                <a:tailEnd/>
              </a:ln>
            </p:spPr>
            <p:txBody>
              <a:bodyPr/>
              <a:lstStyle/>
              <a:p>
                <a:endParaRPr lang="cs-CZ"/>
              </a:p>
            </p:txBody>
          </p:sp>
          <p:sp>
            <p:nvSpPr>
              <p:cNvPr id="188576" name="Line 48"/>
              <p:cNvSpPr>
                <a:spLocks noChangeShapeType="1"/>
              </p:cNvSpPr>
              <p:nvPr/>
            </p:nvSpPr>
            <p:spPr bwMode="auto">
              <a:xfrm>
                <a:off x="4373" y="2604"/>
                <a:ext cx="106" cy="212"/>
              </a:xfrm>
              <a:prstGeom prst="line">
                <a:avLst/>
              </a:prstGeom>
              <a:noFill/>
              <a:ln w="38100">
                <a:solidFill>
                  <a:srgbClr val="FFFFFF"/>
                </a:solidFill>
                <a:round/>
                <a:headEnd/>
                <a:tailEnd/>
              </a:ln>
            </p:spPr>
            <p:txBody>
              <a:bodyPr/>
              <a:lstStyle/>
              <a:p>
                <a:endParaRPr lang="cs-CZ"/>
              </a:p>
            </p:txBody>
          </p:sp>
          <p:sp>
            <p:nvSpPr>
              <p:cNvPr id="188577" name="Line 49"/>
              <p:cNvSpPr>
                <a:spLocks noChangeShapeType="1"/>
              </p:cNvSpPr>
              <p:nvPr/>
            </p:nvSpPr>
            <p:spPr bwMode="auto">
              <a:xfrm flipV="1">
                <a:off x="4355" y="2780"/>
                <a:ext cx="112" cy="163"/>
              </a:xfrm>
              <a:prstGeom prst="line">
                <a:avLst/>
              </a:prstGeom>
              <a:noFill/>
              <a:ln w="38100">
                <a:solidFill>
                  <a:srgbClr val="FFFFFF"/>
                </a:solidFill>
                <a:round/>
                <a:headEnd/>
                <a:tailEnd/>
              </a:ln>
            </p:spPr>
            <p:txBody>
              <a:bodyPr/>
              <a:lstStyle/>
              <a:p>
                <a:endParaRPr lang="cs-CZ"/>
              </a:p>
            </p:txBody>
          </p:sp>
          <p:sp>
            <p:nvSpPr>
              <p:cNvPr id="188578" name="Line 50"/>
              <p:cNvSpPr>
                <a:spLocks noChangeShapeType="1"/>
              </p:cNvSpPr>
              <p:nvPr/>
            </p:nvSpPr>
            <p:spPr bwMode="auto">
              <a:xfrm>
                <a:off x="4373" y="2694"/>
                <a:ext cx="40" cy="146"/>
              </a:xfrm>
              <a:prstGeom prst="line">
                <a:avLst/>
              </a:prstGeom>
              <a:noFill/>
              <a:ln w="38100">
                <a:solidFill>
                  <a:srgbClr val="FFFFFF"/>
                </a:solidFill>
                <a:round/>
                <a:headEnd/>
                <a:tailEnd/>
              </a:ln>
            </p:spPr>
            <p:txBody>
              <a:bodyPr/>
              <a:lstStyle/>
              <a:p>
                <a:endParaRPr lang="cs-CZ"/>
              </a:p>
            </p:txBody>
          </p:sp>
          <p:sp>
            <p:nvSpPr>
              <p:cNvPr id="188579" name="Line 51"/>
              <p:cNvSpPr>
                <a:spLocks noChangeShapeType="1"/>
              </p:cNvSpPr>
              <p:nvPr/>
            </p:nvSpPr>
            <p:spPr bwMode="auto">
              <a:xfrm flipV="1">
                <a:off x="4367" y="3227"/>
                <a:ext cx="103" cy="91"/>
              </a:xfrm>
              <a:prstGeom prst="line">
                <a:avLst/>
              </a:prstGeom>
              <a:noFill/>
              <a:ln w="38100">
                <a:solidFill>
                  <a:srgbClr val="FFFFFF"/>
                </a:solidFill>
                <a:round/>
                <a:headEnd/>
                <a:tailEnd/>
              </a:ln>
            </p:spPr>
            <p:txBody>
              <a:bodyPr/>
              <a:lstStyle/>
              <a:p>
                <a:endParaRPr lang="cs-CZ"/>
              </a:p>
            </p:txBody>
          </p:sp>
          <p:sp>
            <p:nvSpPr>
              <p:cNvPr id="188580" name="Line 52"/>
              <p:cNvSpPr>
                <a:spLocks noChangeShapeType="1"/>
              </p:cNvSpPr>
              <p:nvPr/>
            </p:nvSpPr>
            <p:spPr bwMode="auto">
              <a:xfrm>
                <a:off x="4376" y="3123"/>
                <a:ext cx="79" cy="146"/>
              </a:xfrm>
              <a:prstGeom prst="line">
                <a:avLst/>
              </a:prstGeom>
              <a:noFill/>
              <a:ln w="38100">
                <a:solidFill>
                  <a:srgbClr val="FFFFFF"/>
                </a:solidFill>
                <a:round/>
                <a:headEnd/>
                <a:tailEnd/>
              </a:ln>
            </p:spPr>
            <p:txBody>
              <a:bodyPr/>
              <a:lstStyle/>
              <a:p>
                <a:endParaRPr lang="cs-CZ"/>
              </a:p>
            </p:txBody>
          </p:sp>
          <p:sp>
            <p:nvSpPr>
              <p:cNvPr id="188581" name="Line 53"/>
              <p:cNvSpPr>
                <a:spLocks noChangeShapeType="1"/>
              </p:cNvSpPr>
              <p:nvPr/>
            </p:nvSpPr>
            <p:spPr bwMode="auto">
              <a:xfrm>
                <a:off x="4514" y="3216"/>
                <a:ext cx="181" cy="122"/>
              </a:xfrm>
              <a:prstGeom prst="line">
                <a:avLst/>
              </a:prstGeom>
              <a:noFill/>
              <a:ln w="38100">
                <a:solidFill>
                  <a:srgbClr val="FFFFFF"/>
                </a:solidFill>
                <a:round/>
                <a:headEnd/>
                <a:tailEnd/>
              </a:ln>
            </p:spPr>
            <p:txBody>
              <a:bodyPr/>
              <a:lstStyle/>
              <a:p>
                <a:endParaRPr lang="cs-CZ"/>
              </a:p>
            </p:txBody>
          </p:sp>
          <p:sp>
            <p:nvSpPr>
              <p:cNvPr id="188582" name="Line 54"/>
              <p:cNvSpPr>
                <a:spLocks noChangeShapeType="1"/>
              </p:cNvSpPr>
              <p:nvPr/>
            </p:nvSpPr>
            <p:spPr bwMode="auto">
              <a:xfrm>
                <a:off x="4604" y="2787"/>
                <a:ext cx="214" cy="29"/>
              </a:xfrm>
              <a:prstGeom prst="line">
                <a:avLst/>
              </a:prstGeom>
              <a:noFill/>
              <a:ln w="38100">
                <a:solidFill>
                  <a:srgbClr val="FFFFFF"/>
                </a:solidFill>
                <a:round/>
                <a:headEnd/>
                <a:tailEnd/>
              </a:ln>
            </p:spPr>
            <p:txBody>
              <a:bodyPr/>
              <a:lstStyle/>
              <a:p>
                <a:endParaRPr lang="cs-CZ"/>
              </a:p>
            </p:txBody>
          </p:sp>
          <p:sp>
            <p:nvSpPr>
              <p:cNvPr id="188583" name="Line 55"/>
              <p:cNvSpPr>
                <a:spLocks noChangeShapeType="1"/>
              </p:cNvSpPr>
              <p:nvPr/>
            </p:nvSpPr>
            <p:spPr bwMode="auto">
              <a:xfrm flipV="1">
                <a:off x="4487" y="3170"/>
                <a:ext cx="166" cy="40"/>
              </a:xfrm>
              <a:prstGeom prst="line">
                <a:avLst/>
              </a:prstGeom>
              <a:noFill/>
              <a:ln w="38100">
                <a:solidFill>
                  <a:srgbClr val="FFFFFF"/>
                </a:solidFill>
                <a:round/>
                <a:headEnd/>
                <a:tailEnd/>
              </a:ln>
            </p:spPr>
            <p:txBody>
              <a:bodyPr/>
              <a:lstStyle/>
              <a:p>
                <a:endParaRPr lang="cs-CZ"/>
              </a:p>
            </p:txBody>
          </p:sp>
          <p:sp>
            <p:nvSpPr>
              <p:cNvPr id="188584" name="Line 56"/>
              <p:cNvSpPr>
                <a:spLocks noChangeShapeType="1"/>
              </p:cNvSpPr>
              <p:nvPr/>
            </p:nvSpPr>
            <p:spPr bwMode="auto">
              <a:xfrm flipV="1">
                <a:off x="4607" y="2594"/>
                <a:ext cx="124" cy="178"/>
              </a:xfrm>
              <a:prstGeom prst="line">
                <a:avLst/>
              </a:prstGeom>
              <a:noFill/>
              <a:ln w="38100">
                <a:solidFill>
                  <a:srgbClr val="FFFFFF"/>
                </a:solidFill>
                <a:round/>
                <a:headEnd/>
                <a:tailEnd/>
              </a:ln>
            </p:spPr>
            <p:txBody>
              <a:bodyPr/>
              <a:lstStyle/>
              <a:p>
                <a:endParaRPr lang="cs-CZ"/>
              </a:p>
            </p:txBody>
          </p:sp>
          <p:sp>
            <p:nvSpPr>
              <p:cNvPr id="188585" name="Line 57"/>
              <p:cNvSpPr>
                <a:spLocks noChangeShapeType="1"/>
              </p:cNvSpPr>
              <p:nvPr/>
            </p:nvSpPr>
            <p:spPr bwMode="auto">
              <a:xfrm flipV="1">
                <a:off x="4556" y="3101"/>
                <a:ext cx="103" cy="133"/>
              </a:xfrm>
              <a:prstGeom prst="line">
                <a:avLst/>
              </a:prstGeom>
              <a:noFill/>
              <a:ln w="38100">
                <a:solidFill>
                  <a:srgbClr val="FFFFFF"/>
                </a:solidFill>
                <a:round/>
                <a:headEnd/>
                <a:tailEnd/>
              </a:ln>
            </p:spPr>
            <p:txBody>
              <a:bodyPr/>
              <a:lstStyle/>
              <a:p>
                <a:endParaRPr lang="cs-CZ"/>
              </a:p>
            </p:txBody>
          </p:sp>
          <p:sp>
            <p:nvSpPr>
              <p:cNvPr id="188586" name="Line 58"/>
              <p:cNvSpPr>
                <a:spLocks noChangeShapeType="1"/>
              </p:cNvSpPr>
              <p:nvPr/>
            </p:nvSpPr>
            <p:spPr bwMode="auto">
              <a:xfrm flipV="1">
                <a:off x="4631" y="2735"/>
                <a:ext cx="160" cy="25"/>
              </a:xfrm>
              <a:prstGeom prst="line">
                <a:avLst/>
              </a:prstGeom>
              <a:noFill/>
              <a:ln w="38100">
                <a:solidFill>
                  <a:srgbClr val="FFFFFF"/>
                </a:solidFill>
                <a:round/>
                <a:headEnd/>
                <a:tailEnd/>
              </a:ln>
            </p:spPr>
            <p:txBody>
              <a:bodyPr/>
              <a:lstStyle/>
              <a:p>
                <a:endParaRPr lang="cs-CZ"/>
              </a:p>
            </p:txBody>
          </p:sp>
          <p:sp>
            <p:nvSpPr>
              <p:cNvPr id="188587" name="Line 59"/>
              <p:cNvSpPr>
                <a:spLocks noChangeShapeType="1"/>
              </p:cNvSpPr>
              <p:nvPr/>
            </p:nvSpPr>
            <p:spPr bwMode="auto">
              <a:xfrm>
                <a:off x="4345" y="2677"/>
                <a:ext cx="97" cy="134"/>
              </a:xfrm>
              <a:prstGeom prst="line">
                <a:avLst/>
              </a:prstGeom>
              <a:noFill/>
              <a:ln w="38100">
                <a:solidFill>
                  <a:srgbClr val="FFFFFF"/>
                </a:solidFill>
                <a:round/>
                <a:headEnd/>
                <a:tailEnd/>
              </a:ln>
            </p:spPr>
            <p:txBody>
              <a:bodyPr/>
              <a:lstStyle/>
              <a:p>
                <a:endParaRPr lang="cs-CZ"/>
              </a:p>
            </p:txBody>
          </p:sp>
        </p:grpSp>
        <p:grpSp>
          <p:nvGrpSpPr>
            <p:cNvPr id="188503" name="Group 60"/>
            <p:cNvGrpSpPr>
              <a:grpSpLocks/>
            </p:cNvGrpSpPr>
            <p:nvPr/>
          </p:nvGrpSpPr>
          <p:grpSpPr bwMode="auto">
            <a:xfrm flipH="1" flipV="1">
              <a:off x="3920" y="5401"/>
              <a:ext cx="870" cy="1943"/>
              <a:chOff x="4185" y="2107"/>
              <a:chExt cx="870" cy="1943"/>
            </a:xfrm>
          </p:grpSpPr>
          <p:sp>
            <p:nvSpPr>
              <p:cNvPr id="188524" name="Rectangle 61"/>
              <p:cNvSpPr>
                <a:spLocks noChangeArrowheads="1"/>
              </p:cNvSpPr>
              <p:nvPr/>
            </p:nvSpPr>
            <p:spPr bwMode="auto">
              <a:xfrm>
                <a:off x="4185" y="2325"/>
                <a:ext cx="240" cy="1545"/>
              </a:xfrm>
              <a:prstGeom prst="rect">
                <a:avLst/>
              </a:prstGeom>
              <a:solidFill>
                <a:srgbClr val="FFFFFF"/>
              </a:solidFill>
              <a:ln w="38100">
                <a:solidFill>
                  <a:srgbClr val="000000"/>
                </a:solidFill>
                <a:miter lim="800000"/>
                <a:headEnd/>
                <a:tailEnd/>
              </a:ln>
            </p:spPr>
            <p:txBody>
              <a:bodyPr/>
              <a:lstStyle/>
              <a:p>
                <a:endParaRPr lang="cs-CZ" sz="2400">
                  <a:solidFill>
                    <a:srgbClr val="000000"/>
                  </a:solidFill>
                  <a:latin typeface="Times New Roman" pitchFamily="18" charset="0"/>
                </a:endParaRPr>
              </a:p>
            </p:txBody>
          </p:sp>
          <p:sp>
            <p:nvSpPr>
              <p:cNvPr id="188525" name="Oval 62"/>
              <p:cNvSpPr>
                <a:spLocks noChangeArrowheads="1"/>
              </p:cNvSpPr>
              <p:nvPr/>
            </p:nvSpPr>
            <p:spPr bwMode="auto">
              <a:xfrm>
                <a:off x="4192" y="2107"/>
                <a:ext cx="420" cy="420"/>
              </a:xfrm>
              <a:prstGeom prst="ellipse">
                <a:avLst/>
              </a:prstGeom>
              <a:solidFill>
                <a:srgbClr val="FFFFFF"/>
              </a:solidFill>
              <a:ln w="38100">
                <a:solidFill>
                  <a:srgbClr val="000000"/>
                </a:solidFill>
                <a:round/>
                <a:headEnd/>
                <a:tailEnd/>
              </a:ln>
            </p:spPr>
            <p:txBody>
              <a:bodyPr/>
              <a:lstStyle/>
              <a:p>
                <a:endParaRPr lang="cs-CZ" sz="2400">
                  <a:solidFill>
                    <a:srgbClr val="000000"/>
                  </a:solidFill>
                  <a:latin typeface="Times New Roman" pitchFamily="18" charset="0"/>
                </a:endParaRPr>
              </a:p>
            </p:txBody>
          </p:sp>
          <p:sp>
            <p:nvSpPr>
              <p:cNvPr id="188526" name="Oval 63"/>
              <p:cNvSpPr>
                <a:spLocks noChangeArrowheads="1"/>
              </p:cNvSpPr>
              <p:nvPr/>
            </p:nvSpPr>
            <p:spPr bwMode="auto">
              <a:xfrm>
                <a:off x="4185" y="3630"/>
                <a:ext cx="420" cy="420"/>
              </a:xfrm>
              <a:prstGeom prst="ellipse">
                <a:avLst/>
              </a:prstGeom>
              <a:solidFill>
                <a:srgbClr val="FFFFFF"/>
              </a:solidFill>
              <a:ln w="38100">
                <a:solidFill>
                  <a:srgbClr val="000000"/>
                </a:solidFill>
                <a:round/>
                <a:headEnd/>
                <a:tailEnd/>
              </a:ln>
            </p:spPr>
            <p:txBody>
              <a:bodyPr/>
              <a:lstStyle/>
              <a:p>
                <a:endParaRPr lang="cs-CZ" sz="2400">
                  <a:solidFill>
                    <a:srgbClr val="000000"/>
                  </a:solidFill>
                  <a:latin typeface="Times New Roman" pitchFamily="18" charset="0"/>
                </a:endParaRPr>
              </a:p>
            </p:txBody>
          </p:sp>
          <p:sp>
            <p:nvSpPr>
              <p:cNvPr id="188527" name="Oval 64"/>
              <p:cNvSpPr>
                <a:spLocks noChangeArrowheads="1"/>
              </p:cNvSpPr>
              <p:nvPr/>
            </p:nvSpPr>
            <p:spPr bwMode="auto">
              <a:xfrm>
                <a:off x="4635" y="2445"/>
                <a:ext cx="420" cy="420"/>
              </a:xfrm>
              <a:prstGeom prst="ellipse">
                <a:avLst/>
              </a:prstGeom>
              <a:solidFill>
                <a:srgbClr val="FFFFFF"/>
              </a:solidFill>
              <a:ln w="38100">
                <a:solidFill>
                  <a:srgbClr val="000000"/>
                </a:solidFill>
                <a:round/>
                <a:headEnd/>
                <a:tailEnd/>
              </a:ln>
            </p:spPr>
            <p:txBody>
              <a:bodyPr/>
              <a:lstStyle/>
              <a:p>
                <a:endParaRPr lang="cs-CZ" sz="2400">
                  <a:solidFill>
                    <a:srgbClr val="000000"/>
                  </a:solidFill>
                  <a:latin typeface="Times New Roman" pitchFamily="18" charset="0"/>
                </a:endParaRPr>
              </a:p>
            </p:txBody>
          </p:sp>
          <p:sp>
            <p:nvSpPr>
              <p:cNvPr id="188528" name="Oval 65"/>
              <p:cNvSpPr>
                <a:spLocks noChangeArrowheads="1"/>
              </p:cNvSpPr>
              <p:nvPr/>
            </p:nvSpPr>
            <p:spPr bwMode="auto">
              <a:xfrm>
                <a:off x="4560" y="3000"/>
                <a:ext cx="420" cy="420"/>
              </a:xfrm>
              <a:prstGeom prst="ellipse">
                <a:avLst/>
              </a:prstGeom>
              <a:solidFill>
                <a:srgbClr val="FFFFFF"/>
              </a:solidFill>
              <a:ln w="38100">
                <a:solidFill>
                  <a:srgbClr val="000000"/>
                </a:solidFill>
                <a:round/>
                <a:headEnd/>
                <a:tailEnd/>
              </a:ln>
            </p:spPr>
            <p:txBody>
              <a:bodyPr/>
              <a:lstStyle/>
              <a:p>
                <a:endParaRPr lang="cs-CZ" sz="2400">
                  <a:solidFill>
                    <a:srgbClr val="000000"/>
                  </a:solidFill>
                  <a:latin typeface="Times New Roman" pitchFamily="18" charset="0"/>
                </a:endParaRPr>
              </a:p>
            </p:txBody>
          </p:sp>
          <p:sp>
            <p:nvSpPr>
              <p:cNvPr id="188529" name="Line 66"/>
              <p:cNvSpPr>
                <a:spLocks noChangeShapeType="1"/>
              </p:cNvSpPr>
              <p:nvPr/>
            </p:nvSpPr>
            <p:spPr bwMode="auto">
              <a:xfrm flipV="1">
                <a:off x="4227" y="3622"/>
                <a:ext cx="150" cy="105"/>
              </a:xfrm>
              <a:prstGeom prst="line">
                <a:avLst/>
              </a:prstGeom>
              <a:noFill/>
              <a:ln w="38100">
                <a:solidFill>
                  <a:srgbClr val="FFFFFF"/>
                </a:solidFill>
                <a:round/>
                <a:headEnd/>
                <a:tailEnd/>
              </a:ln>
            </p:spPr>
            <p:txBody>
              <a:bodyPr/>
              <a:lstStyle/>
              <a:p>
                <a:endParaRPr lang="cs-CZ"/>
              </a:p>
            </p:txBody>
          </p:sp>
          <p:sp>
            <p:nvSpPr>
              <p:cNvPr id="188530" name="Rectangle 67"/>
              <p:cNvSpPr>
                <a:spLocks noChangeArrowheads="1"/>
              </p:cNvSpPr>
              <p:nvPr/>
            </p:nvSpPr>
            <p:spPr bwMode="auto">
              <a:xfrm>
                <a:off x="4208" y="3585"/>
                <a:ext cx="195" cy="180"/>
              </a:xfrm>
              <a:prstGeom prst="rect">
                <a:avLst/>
              </a:prstGeom>
              <a:solidFill>
                <a:srgbClr val="FFFFFF"/>
              </a:solidFill>
              <a:ln w="38100">
                <a:noFill/>
                <a:miter lim="800000"/>
                <a:headEnd/>
                <a:tailEnd/>
              </a:ln>
            </p:spPr>
            <p:txBody>
              <a:bodyPr/>
              <a:lstStyle/>
              <a:p>
                <a:endParaRPr lang="cs-CZ" sz="2400">
                  <a:solidFill>
                    <a:srgbClr val="000000"/>
                  </a:solidFill>
                  <a:latin typeface="Times New Roman" pitchFamily="18" charset="0"/>
                </a:endParaRPr>
              </a:p>
            </p:txBody>
          </p:sp>
          <p:sp>
            <p:nvSpPr>
              <p:cNvPr id="188531" name="Line 68"/>
              <p:cNvSpPr>
                <a:spLocks noChangeShapeType="1"/>
              </p:cNvSpPr>
              <p:nvPr/>
            </p:nvSpPr>
            <p:spPr bwMode="auto">
              <a:xfrm>
                <a:off x="4239" y="3608"/>
                <a:ext cx="0" cy="262"/>
              </a:xfrm>
              <a:prstGeom prst="line">
                <a:avLst/>
              </a:prstGeom>
              <a:noFill/>
              <a:ln w="38100">
                <a:solidFill>
                  <a:srgbClr val="FFFFFF"/>
                </a:solidFill>
                <a:round/>
                <a:headEnd/>
                <a:tailEnd/>
              </a:ln>
            </p:spPr>
            <p:txBody>
              <a:bodyPr/>
              <a:lstStyle/>
              <a:p>
                <a:endParaRPr lang="cs-CZ"/>
              </a:p>
            </p:txBody>
          </p:sp>
          <p:sp>
            <p:nvSpPr>
              <p:cNvPr id="188532" name="Line 69"/>
              <p:cNvSpPr>
                <a:spLocks noChangeShapeType="1"/>
              </p:cNvSpPr>
              <p:nvPr/>
            </p:nvSpPr>
            <p:spPr bwMode="auto">
              <a:xfrm>
                <a:off x="4215" y="2400"/>
                <a:ext cx="8" cy="0"/>
              </a:xfrm>
              <a:prstGeom prst="line">
                <a:avLst/>
              </a:prstGeom>
              <a:noFill/>
              <a:ln w="38100">
                <a:solidFill>
                  <a:srgbClr val="000000"/>
                </a:solidFill>
                <a:round/>
                <a:headEnd/>
                <a:tailEnd/>
              </a:ln>
            </p:spPr>
            <p:txBody>
              <a:bodyPr/>
              <a:lstStyle/>
              <a:p>
                <a:endParaRPr lang="cs-CZ"/>
              </a:p>
            </p:txBody>
          </p:sp>
          <p:sp>
            <p:nvSpPr>
              <p:cNvPr id="188533" name="Rectangle 70"/>
              <p:cNvSpPr>
                <a:spLocks noChangeArrowheads="1"/>
              </p:cNvSpPr>
              <p:nvPr/>
            </p:nvSpPr>
            <p:spPr bwMode="auto">
              <a:xfrm>
                <a:off x="4210" y="2336"/>
                <a:ext cx="194" cy="247"/>
              </a:xfrm>
              <a:prstGeom prst="rect">
                <a:avLst/>
              </a:prstGeom>
              <a:solidFill>
                <a:srgbClr val="FFFFFF"/>
              </a:solidFill>
              <a:ln w="38100">
                <a:noFill/>
                <a:miter lim="800000"/>
                <a:headEnd/>
                <a:tailEnd/>
              </a:ln>
            </p:spPr>
            <p:txBody>
              <a:bodyPr/>
              <a:lstStyle/>
              <a:p>
                <a:endParaRPr lang="cs-CZ" sz="2400">
                  <a:solidFill>
                    <a:srgbClr val="000000"/>
                  </a:solidFill>
                  <a:latin typeface="Times New Roman" pitchFamily="18" charset="0"/>
                </a:endParaRPr>
              </a:p>
            </p:txBody>
          </p:sp>
          <p:sp>
            <p:nvSpPr>
              <p:cNvPr id="188534" name="Freeform 71"/>
              <p:cNvSpPr>
                <a:spLocks/>
              </p:cNvSpPr>
              <p:nvPr/>
            </p:nvSpPr>
            <p:spPr bwMode="auto">
              <a:xfrm>
                <a:off x="4422" y="3018"/>
                <a:ext cx="162" cy="129"/>
              </a:xfrm>
              <a:custGeom>
                <a:avLst/>
                <a:gdLst>
                  <a:gd name="T0" fmla="*/ 0 w 168"/>
                  <a:gd name="T1" fmla="*/ 0 h 129"/>
                  <a:gd name="T2" fmla="*/ 13 w 168"/>
                  <a:gd name="T3" fmla="*/ 48 h 129"/>
                  <a:gd name="T4" fmla="*/ 73 w 168"/>
                  <a:gd name="T5" fmla="*/ 129 h 129"/>
                  <a:gd name="T6" fmla="*/ 105 w 168"/>
                  <a:gd name="T7" fmla="*/ 111 h 129"/>
                  <a:gd name="T8" fmla="*/ 117 w 168"/>
                  <a:gd name="T9" fmla="*/ 96 h 129"/>
                  <a:gd name="T10" fmla="*/ 0 60000 65536"/>
                  <a:gd name="T11" fmla="*/ 0 60000 65536"/>
                  <a:gd name="T12" fmla="*/ 0 60000 65536"/>
                  <a:gd name="T13" fmla="*/ 0 60000 65536"/>
                  <a:gd name="T14" fmla="*/ 0 60000 65536"/>
                  <a:gd name="T15" fmla="*/ 0 w 168"/>
                  <a:gd name="T16" fmla="*/ 0 h 129"/>
                  <a:gd name="T17" fmla="*/ 168 w 168"/>
                  <a:gd name="T18" fmla="*/ 129 h 129"/>
                </a:gdLst>
                <a:ahLst/>
                <a:cxnLst>
                  <a:cxn ang="T10">
                    <a:pos x="T0" y="T1"/>
                  </a:cxn>
                  <a:cxn ang="T11">
                    <a:pos x="T2" y="T3"/>
                  </a:cxn>
                  <a:cxn ang="T12">
                    <a:pos x="T4" y="T5"/>
                  </a:cxn>
                  <a:cxn ang="T13">
                    <a:pos x="T6" y="T7"/>
                  </a:cxn>
                  <a:cxn ang="T14">
                    <a:pos x="T8" y="T9"/>
                  </a:cxn>
                </a:cxnLst>
                <a:rect l="T15" t="T16" r="T17" b="T18"/>
                <a:pathLst>
                  <a:path w="168" h="129">
                    <a:moveTo>
                      <a:pt x="0" y="0"/>
                    </a:moveTo>
                    <a:cubicBezTo>
                      <a:pt x="14" y="14"/>
                      <a:pt x="10" y="29"/>
                      <a:pt x="15" y="48"/>
                    </a:cubicBezTo>
                    <a:cubicBezTo>
                      <a:pt x="27" y="98"/>
                      <a:pt x="54" y="122"/>
                      <a:pt x="105" y="129"/>
                    </a:cubicBezTo>
                    <a:cubicBezTo>
                      <a:pt x="135" y="126"/>
                      <a:pt x="131" y="127"/>
                      <a:pt x="150" y="111"/>
                    </a:cubicBezTo>
                    <a:cubicBezTo>
                      <a:pt x="156" y="106"/>
                      <a:pt x="168" y="96"/>
                      <a:pt x="168" y="96"/>
                    </a:cubicBezTo>
                  </a:path>
                </a:pathLst>
              </a:custGeom>
              <a:noFill/>
              <a:ln w="38100" cmpd="sng">
                <a:solidFill>
                  <a:srgbClr val="000000"/>
                </a:solidFill>
                <a:round/>
                <a:headEnd/>
                <a:tailEnd/>
              </a:ln>
            </p:spPr>
            <p:txBody>
              <a:bodyPr/>
              <a:lstStyle/>
              <a:p>
                <a:endParaRPr lang="cs-CZ"/>
              </a:p>
            </p:txBody>
          </p:sp>
          <p:sp>
            <p:nvSpPr>
              <p:cNvPr id="188535" name="Freeform 72"/>
              <p:cNvSpPr>
                <a:spLocks/>
              </p:cNvSpPr>
              <p:nvPr/>
            </p:nvSpPr>
            <p:spPr bwMode="auto">
              <a:xfrm>
                <a:off x="4428" y="2505"/>
                <a:ext cx="75" cy="81"/>
              </a:xfrm>
              <a:custGeom>
                <a:avLst/>
                <a:gdLst>
                  <a:gd name="T0" fmla="*/ 75 w 75"/>
                  <a:gd name="T1" fmla="*/ 0 h 81"/>
                  <a:gd name="T2" fmla="*/ 48 w 75"/>
                  <a:gd name="T3" fmla="*/ 12 h 81"/>
                  <a:gd name="T4" fmla="*/ 24 w 75"/>
                  <a:gd name="T5" fmla="*/ 33 h 81"/>
                  <a:gd name="T6" fmla="*/ 12 w 75"/>
                  <a:gd name="T7" fmla="*/ 51 h 81"/>
                  <a:gd name="T8" fmla="*/ 0 w 75"/>
                  <a:gd name="T9" fmla="*/ 81 h 81"/>
                  <a:gd name="T10" fmla="*/ 0 60000 65536"/>
                  <a:gd name="T11" fmla="*/ 0 60000 65536"/>
                  <a:gd name="T12" fmla="*/ 0 60000 65536"/>
                  <a:gd name="T13" fmla="*/ 0 60000 65536"/>
                  <a:gd name="T14" fmla="*/ 0 60000 65536"/>
                  <a:gd name="T15" fmla="*/ 0 w 75"/>
                  <a:gd name="T16" fmla="*/ 0 h 81"/>
                  <a:gd name="T17" fmla="*/ 75 w 75"/>
                  <a:gd name="T18" fmla="*/ 81 h 81"/>
                </a:gdLst>
                <a:ahLst/>
                <a:cxnLst>
                  <a:cxn ang="T10">
                    <a:pos x="T0" y="T1"/>
                  </a:cxn>
                  <a:cxn ang="T11">
                    <a:pos x="T2" y="T3"/>
                  </a:cxn>
                  <a:cxn ang="T12">
                    <a:pos x="T4" y="T5"/>
                  </a:cxn>
                  <a:cxn ang="T13">
                    <a:pos x="T6" y="T7"/>
                  </a:cxn>
                  <a:cxn ang="T14">
                    <a:pos x="T8" y="T9"/>
                  </a:cxn>
                </a:cxnLst>
                <a:rect l="T15" t="T16" r="T17" b="T18"/>
                <a:pathLst>
                  <a:path w="75" h="81">
                    <a:moveTo>
                      <a:pt x="75" y="0"/>
                    </a:moveTo>
                    <a:cubicBezTo>
                      <a:pt x="54" y="7"/>
                      <a:pt x="62" y="2"/>
                      <a:pt x="48" y="12"/>
                    </a:cubicBezTo>
                    <a:cubicBezTo>
                      <a:pt x="42" y="21"/>
                      <a:pt x="24" y="33"/>
                      <a:pt x="24" y="33"/>
                    </a:cubicBezTo>
                    <a:cubicBezTo>
                      <a:pt x="14" y="63"/>
                      <a:pt x="31" y="17"/>
                      <a:pt x="12" y="51"/>
                    </a:cubicBezTo>
                    <a:cubicBezTo>
                      <a:pt x="7" y="61"/>
                      <a:pt x="8" y="73"/>
                      <a:pt x="0" y="81"/>
                    </a:cubicBezTo>
                  </a:path>
                </a:pathLst>
              </a:custGeom>
              <a:noFill/>
              <a:ln w="38100">
                <a:solidFill>
                  <a:srgbClr val="000000"/>
                </a:solidFill>
                <a:round/>
                <a:headEnd/>
                <a:tailEnd/>
              </a:ln>
            </p:spPr>
            <p:txBody>
              <a:bodyPr/>
              <a:lstStyle/>
              <a:p>
                <a:endParaRPr lang="cs-CZ"/>
              </a:p>
            </p:txBody>
          </p:sp>
          <p:sp>
            <p:nvSpPr>
              <p:cNvPr id="188536" name="Line 73"/>
              <p:cNvSpPr>
                <a:spLocks noChangeShapeType="1"/>
              </p:cNvSpPr>
              <p:nvPr/>
            </p:nvSpPr>
            <p:spPr bwMode="auto">
              <a:xfrm flipV="1">
                <a:off x="4380" y="2481"/>
                <a:ext cx="51" cy="51"/>
              </a:xfrm>
              <a:prstGeom prst="line">
                <a:avLst/>
              </a:prstGeom>
              <a:noFill/>
              <a:ln w="38100">
                <a:solidFill>
                  <a:srgbClr val="FFFFFF"/>
                </a:solidFill>
                <a:round/>
                <a:headEnd/>
                <a:tailEnd/>
              </a:ln>
            </p:spPr>
            <p:txBody>
              <a:bodyPr/>
              <a:lstStyle/>
              <a:p>
                <a:endParaRPr lang="cs-CZ"/>
              </a:p>
            </p:txBody>
          </p:sp>
          <p:sp>
            <p:nvSpPr>
              <p:cNvPr id="188537" name="Freeform 74"/>
              <p:cNvSpPr>
                <a:spLocks/>
              </p:cNvSpPr>
              <p:nvPr/>
            </p:nvSpPr>
            <p:spPr bwMode="auto">
              <a:xfrm>
                <a:off x="4425" y="3291"/>
                <a:ext cx="174" cy="90"/>
              </a:xfrm>
              <a:custGeom>
                <a:avLst/>
                <a:gdLst>
                  <a:gd name="T0" fmla="*/ 0 w 156"/>
                  <a:gd name="T1" fmla="*/ 90 h 90"/>
                  <a:gd name="T2" fmla="*/ 79 w 156"/>
                  <a:gd name="T3" fmla="*/ 30 h 90"/>
                  <a:gd name="T4" fmla="*/ 201 w 156"/>
                  <a:gd name="T5" fmla="*/ 0 h 90"/>
                  <a:gd name="T6" fmla="*/ 465 w 156"/>
                  <a:gd name="T7" fmla="*/ 36 h 90"/>
                  <a:gd name="T8" fmla="*/ 0 60000 65536"/>
                  <a:gd name="T9" fmla="*/ 0 60000 65536"/>
                  <a:gd name="T10" fmla="*/ 0 60000 65536"/>
                  <a:gd name="T11" fmla="*/ 0 60000 65536"/>
                  <a:gd name="T12" fmla="*/ 0 w 156"/>
                  <a:gd name="T13" fmla="*/ 0 h 90"/>
                  <a:gd name="T14" fmla="*/ 156 w 156"/>
                  <a:gd name="T15" fmla="*/ 90 h 90"/>
                </a:gdLst>
                <a:ahLst/>
                <a:cxnLst>
                  <a:cxn ang="T8">
                    <a:pos x="T0" y="T1"/>
                  </a:cxn>
                  <a:cxn ang="T9">
                    <a:pos x="T2" y="T3"/>
                  </a:cxn>
                  <a:cxn ang="T10">
                    <a:pos x="T4" y="T5"/>
                  </a:cxn>
                  <a:cxn ang="T11">
                    <a:pos x="T6" y="T7"/>
                  </a:cxn>
                </a:cxnLst>
                <a:rect l="T12" t="T13" r="T14" b="T15"/>
                <a:pathLst>
                  <a:path w="156" h="90">
                    <a:moveTo>
                      <a:pt x="0" y="90"/>
                    </a:moveTo>
                    <a:cubicBezTo>
                      <a:pt x="6" y="71"/>
                      <a:pt x="10" y="42"/>
                      <a:pt x="27" y="30"/>
                    </a:cubicBezTo>
                    <a:cubicBezTo>
                      <a:pt x="32" y="14"/>
                      <a:pt x="50" y="5"/>
                      <a:pt x="66" y="0"/>
                    </a:cubicBezTo>
                    <a:cubicBezTo>
                      <a:pt x="108" y="3"/>
                      <a:pt x="127" y="7"/>
                      <a:pt x="156" y="36"/>
                    </a:cubicBezTo>
                  </a:path>
                </a:pathLst>
              </a:custGeom>
              <a:noFill/>
              <a:ln w="38100" cmpd="sng">
                <a:solidFill>
                  <a:srgbClr val="000000"/>
                </a:solidFill>
                <a:round/>
                <a:headEnd/>
                <a:tailEnd/>
              </a:ln>
            </p:spPr>
            <p:txBody>
              <a:bodyPr/>
              <a:lstStyle/>
              <a:p>
                <a:endParaRPr lang="cs-CZ"/>
              </a:p>
            </p:txBody>
          </p:sp>
          <p:sp>
            <p:nvSpPr>
              <p:cNvPr id="188538" name="Freeform 75"/>
              <p:cNvSpPr>
                <a:spLocks/>
              </p:cNvSpPr>
              <p:nvPr/>
            </p:nvSpPr>
            <p:spPr bwMode="auto">
              <a:xfrm>
                <a:off x="4419" y="2589"/>
                <a:ext cx="225" cy="141"/>
              </a:xfrm>
              <a:custGeom>
                <a:avLst/>
                <a:gdLst>
                  <a:gd name="T0" fmla="*/ 0 w 186"/>
                  <a:gd name="T1" fmla="*/ 0 h 54"/>
                  <a:gd name="T2" fmla="*/ 243 w 186"/>
                  <a:gd name="T3" fmla="*/ 529546 h 54"/>
                  <a:gd name="T4" fmla="*/ 481 w 186"/>
                  <a:gd name="T5" fmla="*/ 795104 h 54"/>
                  <a:gd name="T6" fmla="*/ 1063 w 186"/>
                  <a:gd name="T7" fmla="*/ 485844 h 54"/>
                  <a:gd name="T8" fmla="*/ 1247 w 186"/>
                  <a:gd name="T9" fmla="*/ 45645 h 54"/>
                  <a:gd name="T10" fmla="*/ 0 60000 65536"/>
                  <a:gd name="T11" fmla="*/ 0 60000 65536"/>
                  <a:gd name="T12" fmla="*/ 0 60000 65536"/>
                  <a:gd name="T13" fmla="*/ 0 60000 65536"/>
                  <a:gd name="T14" fmla="*/ 0 60000 65536"/>
                  <a:gd name="T15" fmla="*/ 0 w 186"/>
                  <a:gd name="T16" fmla="*/ 0 h 54"/>
                  <a:gd name="T17" fmla="*/ 186 w 186"/>
                  <a:gd name="T18" fmla="*/ 54 h 54"/>
                </a:gdLst>
                <a:ahLst/>
                <a:cxnLst>
                  <a:cxn ang="T10">
                    <a:pos x="T0" y="T1"/>
                  </a:cxn>
                  <a:cxn ang="T11">
                    <a:pos x="T2" y="T3"/>
                  </a:cxn>
                  <a:cxn ang="T12">
                    <a:pos x="T4" y="T5"/>
                  </a:cxn>
                  <a:cxn ang="T13">
                    <a:pos x="T6" y="T7"/>
                  </a:cxn>
                  <a:cxn ang="T14">
                    <a:pos x="T8" y="T9"/>
                  </a:cxn>
                </a:cxnLst>
                <a:rect l="T15" t="T16" r="T17" b="T18"/>
                <a:pathLst>
                  <a:path w="186" h="54">
                    <a:moveTo>
                      <a:pt x="0" y="0"/>
                    </a:moveTo>
                    <a:cubicBezTo>
                      <a:pt x="19" y="6"/>
                      <a:pt x="25" y="20"/>
                      <a:pt x="36" y="36"/>
                    </a:cubicBezTo>
                    <a:cubicBezTo>
                      <a:pt x="37" y="38"/>
                      <a:pt x="67" y="51"/>
                      <a:pt x="72" y="54"/>
                    </a:cubicBezTo>
                    <a:cubicBezTo>
                      <a:pt x="102" y="52"/>
                      <a:pt x="133" y="50"/>
                      <a:pt x="159" y="33"/>
                    </a:cubicBezTo>
                    <a:cubicBezTo>
                      <a:pt x="166" y="22"/>
                      <a:pt x="177" y="12"/>
                      <a:pt x="186" y="3"/>
                    </a:cubicBezTo>
                  </a:path>
                </a:pathLst>
              </a:custGeom>
              <a:noFill/>
              <a:ln w="38100" cmpd="sng">
                <a:solidFill>
                  <a:srgbClr val="000000"/>
                </a:solidFill>
                <a:round/>
                <a:headEnd/>
                <a:tailEnd/>
              </a:ln>
            </p:spPr>
            <p:txBody>
              <a:bodyPr/>
              <a:lstStyle/>
              <a:p>
                <a:endParaRPr lang="cs-CZ"/>
              </a:p>
            </p:txBody>
          </p:sp>
          <p:sp>
            <p:nvSpPr>
              <p:cNvPr id="188539" name="Freeform 76"/>
              <p:cNvSpPr>
                <a:spLocks/>
              </p:cNvSpPr>
              <p:nvPr/>
            </p:nvSpPr>
            <p:spPr bwMode="auto">
              <a:xfrm>
                <a:off x="4428" y="2838"/>
                <a:ext cx="357" cy="108"/>
              </a:xfrm>
              <a:custGeom>
                <a:avLst/>
                <a:gdLst>
                  <a:gd name="T0" fmla="*/ 0 w 357"/>
                  <a:gd name="T1" fmla="*/ 108 h 108"/>
                  <a:gd name="T2" fmla="*/ 21 w 357"/>
                  <a:gd name="T3" fmla="*/ 60 h 108"/>
                  <a:gd name="T4" fmla="*/ 45 w 357"/>
                  <a:gd name="T5" fmla="*/ 39 h 108"/>
                  <a:gd name="T6" fmla="*/ 123 w 357"/>
                  <a:gd name="T7" fmla="*/ 0 h 108"/>
                  <a:gd name="T8" fmla="*/ 201 w 357"/>
                  <a:gd name="T9" fmla="*/ 3 h 108"/>
                  <a:gd name="T10" fmla="*/ 357 w 357"/>
                  <a:gd name="T11" fmla="*/ 27 h 108"/>
                  <a:gd name="T12" fmla="*/ 0 60000 65536"/>
                  <a:gd name="T13" fmla="*/ 0 60000 65536"/>
                  <a:gd name="T14" fmla="*/ 0 60000 65536"/>
                  <a:gd name="T15" fmla="*/ 0 60000 65536"/>
                  <a:gd name="T16" fmla="*/ 0 60000 65536"/>
                  <a:gd name="T17" fmla="*/ 0 60000 65536"/>
                  <a:gd name="T18" fmla="*/ 0 w 357"/>
                  <a:gd name="T19" fmla="*/ 0 h 108"/>
                  <a:gd name="T20" fmla="*/ 357 w 357"/>
                  <a:gd name="T21" fmla="*/ 108 h 108"/>
                </a:gdLst>
                <a:ahLst/>
                <a:cxnLst>
                  <a:cxn ang="T12">
                    <a:pos x="T0" y="T1"/>
                  </a:cxn>
                  <a:cxn ang="T13">
                    <a:pos x="T2" y="T3"/>
                  </a:cxn>
                  <a:cxn ang="T14">
                    <a:pos x="T4" y="T5"/>
                  </a:cxn>
                  <a:cxn ang="T15">
                    <a:pos x="T6" y="T7"/>
                  </a:cxn>
                  <a:cxn ang="T16">
                    <a:pos x="T8" y="T9"/>
                  </a:cxn>
                  <a:cxn ang="T17">
                    <a:pos x="T10" y="T11"/>
                  </a:cxn>
                </a:cxnLst>
                <a:rect l="T18" t="T19" r="T20" b="T21"/>
                <a:pathLst>
                  <a:path w="357" h="108">
                    <a:moveTo>
                      <a:pt x="0" y="108"/>
                    </a:moveTo>
                    <a:cubicBezTo>
                      <a:pt x="6" y="89"/>
                      <a:pt x="9" y="75"/>
                      <a:pt x="21" y="60"/>
                    </a:cubicBezTo>
                    <a:cubicBezTo>
                      <a:pt x="28" y="52"/>
                      <a:pt x="45" y="39"/>
                      <a:pt x="45" y="39"/>
                    </a:cubicBezTo>
                    <a:cubicBezTo>
                      <a:pt x="60" y="16"/>
                      <a:pt x="97" y="4"/>
                      <a:pt x="123" y="0"/>
                    </a:cubicBezTo>
                    <a:cubicBezTo>
                      <a:pt x="149" y="1"/>
                      <a:pt x="175" y="1"/>
                      <a:pt x="201" y="3"/>
                    </a:cubicBezTo>
                    <a:cubicBezTo>
                      <a:pt x="254" y="6"/>
                      <a:pt x="303" y="27"/>
                      <a:pt x="357" y="27"/>
                    </a:cubicBezTo>
                  </a:path>
                </a:pathLst>
              </a:custGeom>
              <a:noFill/>
              <a:ln w="38100" cmpd="sng">
                <a:solidFill>
                  <a:srgbClr val="000000"/>
                </a:solidFill>
                <a:round/>
                <a:headEnd/>
                <a:tailEnd/>
              </a:ln>
            </p:spPr>
            <p:txBody>
              <a:bodyPr/>
              <a:lstStyle/>
              <a:p>
                <a:endParaRPr lang="cs-CZ"/>
              </a:p>
            </p:txBody>
          </p:sp>
          <p:sp>
            <p:nvSpPr>
              <p:cNvPr id="188540" name="Freeform 77"/>
              <p:cNvSpPr>
                <a:spLocks/>
              </p:cNvSpPr>
              <p:nvPr/>
            </p:nvSpPr>
            <p:spPr bwMode="auto">
              <a:xfrm>
                <a:off x="4431" y="3495"/>
                <a:ext cx="84" cy="174"/>
              </a:xfrm>
              <a:custGeom>
                <a:avLst/>
                <a:gdLst>
                  <a:gd name="T0" fmla="*/ 0 w 84"/>
                  <a:gd name="T1" fmla="*/ 0 h 174"/>
                  <a:gd name="T2" fmla="*/ 75 w 84"/>
                  <a:gd name="T3" fmla="*/ 162 h 174"/>
                  <a:gd name="T4" fmla="*/ 84 w 84"/>
                  <a:gd name="T5" fmla="*/ 174 h 174"/>
                  <a:gd name="T6" fmla="*/ 0 60000 65536"/>
                  <a:gd name="T7" fmla="*/ 0 60000 65536"/>
                  <a:gd name="T8" fmla="*/ 0 60000 65536"/>
                  <a:gd name="T9" fmla="*/ 0 w 84"/>
                  <a:gd name="T10" fmla="*/ 0 h 174"/>
                  <a:gd name="T11" fmla="*/ 84 w 84"/>
                  <a:gd name="T12" fmla="*/ 174 h 174"/>
                </a:gdLst>
                <a:ahLst/>
                <a:cxnLst>
                  <a:cxn ang="T6">
                    <a:pos x="T0" y="T1"/>
                  </a:cxn>
                  <a:cxn ang="T7">
                    <a:pos x="T2" y="T3"/>
                  </a:cxn>
                  <a:cxn ang="T8">
                    <a:pos x="T4" y="T5"/>
                  </a:cxn>
                </a:cxnLst>
                <a:rect l="T9" t="T10" r="T11" b="T12"/>
                <a:pathLst>
                  <a:path w="84" h="174">
                    <a:moveTo>
                      <a:pt x="0" y="0"/>
                    </a:moveTo>
                    <a:cubicBezTo>
                      <a:pt x="18" y="55"/>
                      <a:pt x="23" y="127"/>
                      <a:pt x="75" y="162"/>
                    </a:cubicBezTo>
                    <a:cubicBezTo>
                      <a:pt x="82" y="172"/>
                      <a:pt x="78" y="168"/>
                      <a:pt x="84" y="174"/>
                    </a:cubicBezTo>
                  </a:path>
                </a:pathLst>
              </a:custGeom>
              <a:noFill/>
              <a:ln w="38100" cmpd="sng">
                <a:solidFill>
                  <a:srgbClr val="000000"/>
                </a:solidFill>
                <a:round/>
                <a:headEnd/>
                <a:tailEnd/>
              </a:ln>
            </p:spPr>
            <p:txBody>
              <a:bodyPr/>
              <a:lstStyle/>
              <a:p>
                <a:endParaRPr lang="cs-CZ"/>
              </a:p>
            </p:txBody>
          </p:sp>
          <p:sp>
            <p:nvSpPr>
              <p:cNvPr id="188541" name="Freeform 78"/>
              <p:cNvSpPr>
                <a:spLocks/>
              </p:cNvSpPr>
              <p:nvPr/>
            </p:nvSpPr>
            <p:spPr bwMode="auto">
              <a:xfrm>
                <a:off x="4386" y="3522"/>
                <a:ext cx="93" cy="180"/>
              </a:xfrm>
              <a:custGeom>
                <a:avLst/>
                <a:gdLst>
                  <a:gd name="T0" fmla="*/ 0 w 93"/>
                  <a:gd name="T1" fmla="*/ 0 h 180"/>
                  <a:gd name="T2" fmla="*/ 36 w 93"/>
                  <a:gd name="T3" fmla="*/ 84 h 180"/>
                  <a:gd name="T4" fmla="*/ 45 w 93"/>
                  <a:gd name="T5" fmla="*/ 111 h 180"/>
                  <a:gd name="T6" fmla="*/ 63 w 93"/>
                  <a:gd name="T7" fmla="*/ 147 h 180"/>
                  <a:gd name="T8" fmla="*/ 93 w 93"/>
                  <a:gd name="T9" fmla="*/ 180 h 180"/>
                  <a:gd name="T10" fmla="*/ 0 60000 65536"/>
                  <a:gd name="T11" fmla="*/ 0 60000 65536"/>
                  <a:gd name="T12" fmla="*/ 0 60000 65536"/>
                  <a:gd name="T13" fmla="*/ 0 60000 65536"/>
                  <a:gd name="T14" fmla="*/ 0 60000 65536"/>
                  <a:gd name="T15" fmla="*/ 0 w 93"/>
                  <a:gd name="T16" fmla="*/ 0 h 180"/>
                  <a:gd name="T17" fmla="*/ 93 w 93"/>
                  <a:gd name="T18" fmla="*/ 180 h 180"/>
                </a:gdLst>
                <a:ahLst/>
                <a:cxnLst>
                  <a:cxn ang="T10">
                    <a:pos x="T0" y="T1"/>
                  </a:cxn>
                  <a:cxn ang="T11">
                    <a:pos x="T2" y="T3"/>
                  </a:cxn>
                  <a:cxn ang="T12">
                    <a:pos x="T4" y="T5"/>
                  </a:cxn>
                  <a:cxn ang="T13">
                    <a:pos x="T6" y="T7"/>
                  </a:cxn>
                  <a:cxn ang="T14">
                    <a:pos x="T8" y="T9"/>
                  </a:cxn>
                </a:cxnLst>
                <a:rect l="T15" t="T16" r="T17" b="T18"/>
                <a:pathLst>
                  <a:path w="93" h="180">
                    <a:moveTo>
                      <a:pt x="0" y="0"/>
                    </a:moveTo>
                    <a:lnTo>
                      <a:pt x="36" y="84"/>
                    </a:lnTo>
                    <a:cubicBezTo>
                      <a:pt x="36" y="84"/>
                      <a:pt x="45" y="111"/>
                      <a:pt x="45" y="111"/>
                    </a:cubicBezTo>
                    <a:cubicBezTo>
                      <a:pt x="52" y="122"/>
                      <a:pt x="56" y="136"/>
                      <a:pt x="63" y="147"/>
                    </a:cubicBezTo>
                    <a:cubicBezTo>
                      <a:pt x="71" y="159"/>
                      <a:pt x="83" y="170"/>
                      <a:pt x="93" y="180"/>
                    </a:cubicBezTo>
                  </a:path>
                </a:pathLst>
              </a:custGeom>
              <a:noFill/>
              <a:ln w="38100" cmpd="sng">
                <a:solidFill>
                  <a:srgbClr val="FFFFFF"/>
                </a:solidFill>
                <a:round/>
                <a:headEnd/>
                <a:tailEnd/>
              </a:ln>
            </p:spPr>
            <p:txBody>
              <a:bodyPr/>
              <a:lstStyle/>
              <a:p>
                <a:endParaRPr lang="cs-CZ"/>
              </a:p>
            </p:txBody>
          </p:sp>
          <p:sp>
            <p:nvSpPr>
              <p:cNvPr id="188542" name="Rectangle 79"/>
              <p:cNvSpPr>
                <a:spLocks noChangeArrowheads="1"/>
              </p:cNvSpPr>
              <p:nvPr/>
            </p:nvSpPr>
            <p:spPr bwMode="auto">
              <a:xfrm>
                <a:off x="4326" y="3612"/>
                <a:ext cx="113" cy="141"/>
              </a:xfrm>
              <a:prstGeom prst="rect">
                <a:avLst/>
              </a:prstGeom>
              <a:solidFill>
                <a:srgbClr val="FFFFFF"/>
              </a:solidFill>
              <a:ln w="38100">
                <a:noFill/>
                <a:miter lim="800000"/>
                <a:headEnd/>
                <a:tailEnd/>
              </a:ln>
            </p:spPr>
            <p:txBody>
              <a:bodyPr/>
              <a:lstStyle/>
              <a:p>
                <a:endParaRPr lang="cs-CZ" sz="2400">
                  <a:solidFill>
                    <a:srgbClr val="000000"/>
                  </a:solidFill>
                  <a:latin typeface="Times New Roman" pitchFamily="18" charset="0"/>
                </a:endParaRPr>
              </a:p>
            </p:txBody>
          </p:sp>
          <p:sp>
            <p:nvSpPr>
              <p:cNvPr id="188543" name="Line 80"/>
              <p:cNvSpPr>
                <a:spLocks noChangeShapeType="1"/>
              </p:cNvSpPr>
              <p:nvPr/>
            </p:nvSpPr>
            <p:spPr bwMode="auto">
              <a:xfrm>
                <a:off x="4367" y="3060"/>
                <a:ext cx="97" cy="134"/>
              </a:xfrm>
              <a:prstGeom prst="line">
                <a:avLst/>
              </a:prstGeom>
              <a:noFill/>
              <a:ln w="38100">
                <a:solidFill>
                  <a:srgbClr val="FFFFFF"/>
                </a:solidFill>
                <a:round/>
                <a:headEnd/>
                <a:tailEnd/>
              </a:ln>
            </p:spPr>
            <p:txBody>
              <a:bodyPr/>
              <a:lstStyle/>
              <a:p>
                <a:endParaRPr lang="cs-CZ"/>
              </a:p>
            </p:txBody>
          </p:sp>
          <p:sp>
            <p:nvSpPr>
              <p:cNvPr id="188544" name="Line 81"/>
              <p:cNvSpPr>
                <a:spLocks noChangeShapeType="1"/>
              </p:cNvSpPr>
              <p:nvPr/>
            </p:nvSpPr>
            <p:spPr bwMode="auto">
              <a:xfrm>
                <a:off x="4373" y="2604"/>
                <a:ext cx="106" cy="212"/>
              </a:xfrm>
              <a:prstGeom prst="line">
                <a:avLst/>
              </a:prstGeom>
              <a:noFill/>
              <a:ln w="38100">
                <a:solidFill>
                  <a:srgbClr val="FFFFFF"/>
                </a:solidFill>
                <a:round/>
                <a:headEnd/>
                <a:tailEnd/>
              </a:ln>
            </p:spPr>
            <p:txBody>
              <a:bodyPr/>
              <a:lstStyle/>
              <a:p>
                <a:endParaRPr lang="cs-CZ"/>
              </a:p>
            </p:txBody>
          </p:sp>
          <p:sp>
            <p:nvSpPr>
              <p:cNvPr id="188545" name="Line 82"/>
              <p:cNvSpPr>
                <a:spLocks noChangeShapeType="1"/>
              </p:cNvSpPr>
              <p:nvPr/>
            </p:nvSpPr>
            <p:spPr bwMode="auto">
              <a:xfrm flipV="1">
                <a:off x="4355" y="2780"/>
                <a:ext cx="112" cy="163"/>
              </a:xfrm>
              <a:prstGeom prst="line">
                <a:avLst/>
              </a:prstGeom>
              <a:noFill/>
              <a:ln w="38100">
                <a:solidFill>
                  <a:srgbClr val="FFFFFF"/>
                </a:solidFill>
                <a:round/>
                <a:headEnd/>
                <a:tailEnd/>
              </a:ln>
            </p:spPr>
            <p:txBody>
              <a:bodyPr/>
              <a:lstStyle/>
              <a:p>
                <a:endParaRPr lang="cs-CZ"/>
              </a:p>
            </p:txBody>
          </p:sp>
          <p:sp>
            <p:nvSpPr>
              <p:cNvPr id="188546" name="Line 83"/>
              <p:cNvSpPr>
                <a:spLocks noChangeShapeType="1"/>
              </p:cNvSpPr>
              <p:nvPr/>
            </p:nvSpPr>
            <p:spPr bwMode="auto">
              <a:xfrm>
                <a:off x="4373" y="2694"/>
                <a:ext cx="40" cy="146"/>
              </a:xfrm>
              <a:prstGeom prst="line">
                <a:avLst/>
              </a:prstGeom>
              <a:noFill/>
              <a:ln w="38100">
                <a:solidFill>
                  <a:srgbClr val="FFFFFF"/>
                </a:solidFill>
                <a:round/>
                <a:headEnd/>
                <a:tailEnd/>
              </a:ln>
            </p:spPr>
            <p:txBody>
              <a:bodyPr/>
              <a:lstStyle/>
              <a:p>
                <a:endParaRPr lang="cs-CZ"/>
              </a:p>
            </p:txBody>
          </p:sp>
          <p:sp>
            <p:nvSpPr>
              <p:cNvPr id="188547" name="Line 84"/>
              <p:cNvSpPr>
                <a:spLocks noChangeShapeType="1"/>
              </p:cNvSpPr>
              <p:nvPr/>
            </p:nvSpPr>
            <p:spPr bwMode="auto">
              <a:xfrm flipV="1">
                <a:off x="4367" y="3227"/>
                <a:ext cx="103" cy="91"/>
              </a:xfrm>
              <a:prstGeom prst="line">
                <a:avLst/>
              </a:prstGeom>
              <a:noFill/>
              <a:ln w="38100">
                <a:solidFill>
                  <a:srgbClr val="FFFFFF"/>
                </a:solidFill>
                <a:round/>
                <a:headEnd/>
                <a:tailEnd/>
              </a:ln>
            </p:spPr>
            <p:txBody>
              <a:bodyPr/>
              <a:lstStyle/>
              <a:p>
                <a:endParaRPr lang="cs-CZ"/>
              </a:p>
            </p:txBody>
          </p:sp>
          <p:sp>
            <p:nvSpPr>
              <p:cNvPr id="188548" name="Line 85"/>
              <p:cNvSpPr>
                <a:spLocks noChangeShapeType="1"/>
              </p:cNvSpPr>
              <p:nvPr/>
            </p:nvSpPr>
            <p:spPr bwMode="auto">
              <a:xfrm>
                <a:off x="4376" y="3123"/>
                <a:ext cx="79" cy="146"/>
              </a:xfrm>
              <a:prstGeom prst="line">
                <a:avLst/>
              </a:prstGeom>
              <a:noFill/>
              <a:ln w="38100">
                <a:solidFill>
                  <a:srgbClr val="FFFFFF"/>
                </a:solidFill>
                <a:round/>
                <a:headEnd/>
                <a:tailEnd/>
              </a:ln>
            </p:spPr>
            <p:txBody>
              <a:bodyPr/>
              <a:lstStyle/>
              <a:p>
                <a:endParaRPr lang="cs-CZ"/>
              </a:p>
            </p:txBody>
          </p:sp>
          <p:sp>
            <p:nvSpPr>
              <p:cNvPr id="188549" name="Line 86"/>
              <p:cNvSpPr>
                <a:spLocks noChangeShapeType="1"/>
              </p:cNvSpPr>
              <p:nvPr/>
            </p:nvSpPr>
            <p:spPr bwMode="auto">
              <a:xfrm>
                <a:off x="4514" y="3216"/>
                <a:ext cx="181" cy="122"/>
              </a:xfrm>
              <a:prstGeom prst="line">
                <a:avLst/>
              </a:prstGeom>
              <a:noFill/>
              <a:ln w="38100">
                <a:solidFill>
                  <a:srgbClr val="FFFFFF"/>
                </a:solidFill>
                <a:round/>
                <a:headEnd/>
                <a:tailEnd/>
              </a:ln>
            </p:spPr>
            <p:txBody>
              <a:bodyPr/>
              <a:lstStyle/>
              <a:p>
                <a:endParaRPr lang="cs-CZ"/>
              </a:p>
            </p:txBody>
          </p:sp>
          <p:sp>
            <p:nvSpPr>
              <p:cNvPr id="188550" name="Line 87"/>
              <p:cNvSpPr>
                <a:spLocks noChangeShapeType="1"/>
              </p:cNvSpPr>
              <p:nvPr/>
            </p:nvSpPr>
            <p:spPr bwMode="auto">
              <a:xfrm>
                <a:off x="4604" y="2787"/>
                <a:ext cx="214" cy="29"/>
              </a:xfrm>
              <a:prstGeom prst="line">
                <a:avLst/>
              </a:prstGeom>
              <a:noFill/>
              <a:ln w="38100">
                <a:solidFill>
                  <a:srgbClr val="FFFFFF"/>
                </a:solidFill>
                <a:round/>
                <a:headEnd/>
                <a:tailEnd/>
              </a:ln>
            </p:spPr>
            <p:txBody>
              <a:bodyPr/>
              <a:lstStyle/>
              <a:p>
                <a:endParaRPr lang="cs-CZ"/>
              </a:p>
            </p:txBody>
          </p:sp>
          <p:sp>
            <p:nvSpPr>
              <p:cNvPr id="188551" name="Line 88"/>
              <p:cNvSpPr>
                <a:spLocks noChangeShapeType="1"/>
              </p:cNvSpPr>
              <p:nvPr/>
            </p:nvSpPr>
            <p:spPr bwMode="auto">
              <a:xfrm flipV="1">
                <a:off x="4487" y="3170"/>
                <a:ext cx="166" cy="40"/>
              </a:xfrm>
              <a:prstGeom prst="line">
                <a:avLst/>
              </a:prstGeom>
              <a:noFill/>
              <a:ln w="38100">
                <a:solidFill>
                  <a:srgbClr val="FFFFFF"/>
                </a:solidFill>
                <a:round/>
                <a:headEnd/>
                <a:tailEnd/>
              </a:ln>
            </p:spPr>
            <p:txBody>
              <a:bodyPr/>
              <a:lstStyle/>
              <a:p>
                <a:endParaRPr lang="cs-CZ"/>
              </a:p>
            </p:txBody>
          </p:sp>
          <p:sp>
            <p:nvSpPr>
              <p:cNvPr id="188552" name="Line 89"/>
              <p:cNvSpPr>
                <a:spLocks noChangeShapeType="1"/>
              </p:cNvSpPr>
              <p:nvPr/>
            </p:nvSpPr>
            <p:spPr bwMode="auto">
              <a:xfrm flipV="1">
                <a:off x="4607" y="2594"/>
                <a:ext cx="124" cy="178"/>
              </a:xfrm>
              <a:prstGeom prst="line">
                <a:avLst/>
              </a:prstGeom>
              <a:noFill/>
              <a:ln w="38100">
                <a:solidFill>
                  <a:srgbClr val="FFFFFF"/>
                </a:solidFill>
                <a:round/>
                <a:headEnd/>
                <a:tailEnd/>
              </a:ln>
            </p:spPr>
            <p:txBody>
              <a:bodyPr/>
              <a:lstStyle/>
              <a:p>
                <a:endParaRPr lang="cs-CZ"/>
              </a:p>
            </p:txBody>
          </p:sp>
          <p:sp>
            <p:nvSpPr>
              <p:cNvPr id="188553" name="Line 90"/>
              <p:cNvSpPr>
                <a:spLocks noChangeShapeType="1"/>
              </p:cNvSpPr>
              <p:nvPr/>
            </p:nvSpPr>
            <p:spPr bwMode="auto">
              <a:xfrm flipV="1">
                <a:off x="4556" y="3101"/>
                <a:ext cx="103" cy="133"/>
              </a:xfrm>
              <a:prstGeom prst="line">
                <a:avLst/>
              </a:prstGeom>
              <a:noFill/>
              <a:ln w="38100">
                <a:solidFill>
                  <a:srgbClr val="FFFFFF"/>
                </a:solidFill>
                <a:round/>
                <a:headEnd/>
                <a:tailEnd/>
              </a:ln>
            </p:spPr>
            <p:txBody>
              <a:bodyPr/>
              <a:lstStyle/>
              <a:p>
                <a:endParaRPr lang="cs-CZ"/>
              </a:p>
            </p:txBody>
          </p:sp>
          <p:sp>
            <p:nvSpPr>
              <p:cNvPr id="188554" name="Line 91"/>
              <p:cNvSpPr>
                <a:spLocks noChangeShapeType="1"/>
              </p:cNvSpPr>
              <p:nvPr/>
            </p:nvSpPr>
            <p:spPr bwMode="auto">
              <a:xfrm flipV="1">
                <a:off x="4631" y="2735"/>
                <a:ext cx="160" cy="25"/>
              </a:xfrm>
              <a:prstGeom prst="line">
                <a:avLst/>
              </a:prstGeom>
              <a:noFill/>
              <a:ln w="38100">
                <a:solidFill>
                  <a:srgbClr val="FFFFFF"/>
                </a:solidFill>
                <a:round/>
                <a:headEnd/>
                <a:tailEnd/>
              </a:ln>
            </p:spPr>
            <p:txBody>
              <a:bodyPr/>
              <a:lstStyle/>
              <a:p>
                <a:endParaRPr lang="cs-CZ"/>
              </a:p>
            </p:txBody>
          </p:sp>
          <p:sp>
            <p:nvSpPr>
              <p:cNvPr id="188555" name="Line 92"/>
              <p:cNvSpPr>
                <a:spLocks noChangeShapeType="1"/>
              </p:cNvSpPr>
              <p:nvPr/>
            </p:nvSpPr>
            <p:spPr bwMode="auto">
              <a:xfrm>
                <a:off x="4345" y="2677"/>
                <a:ext cx="97" cy="134"/>
              </a:xfrm>
              <a:prstGeom prst="line">
                <a:avLst/>
              </a:prstGeom>
              <a:noFill/>
              <a:ln w="38100">
                <a:solidFill>
                  <a:srgbClr val="FFFFFF"/>
                </a:solidFill>
                <a:round/>
                <a:headEnd/>
                <a:tailEnd/>
              </a:ln>
            </p:spPr>
            <p:txBody>
              <a:bodyPr/>
              <a:lstStyle/>
              <a:p>
                <a:endParaRPr lang="cs-CZ"/>
              </a:p>
            </p:txBody>
          </p:sp>
        </p:grpSp>
        <p:sp>
          <p:nvSpPr>
            <p:cNvPr id="188504" name="Oval 93"/>
            <p:cNvSpPr>
              <a:spLocks noChangeArrowheads="1"/>
            </p:cNvSpPr>
            <p:nvPr/>
          </p:nvSpPr>
          <p:spPr bwMode="auto">
            <a:xfrm>
              <a:off x="3898" y="7120"/>
              <a:ext cx="330" cy="330"/>
            </a:xfrm>
            <a:prstGeom prst="ellipse">
              <a:avLst/>
            </a:prstGeom>
            <a:solidFill>
              <a:srgbClr val="FFFFFF"/>
            </a:solidFill>
            <a:ln w="38100">
              <a:solidFill>
                <a:srgbClr val="000000"/>
              </a:solidFill>
              <a:round/>
              <a:headEnd/>
              <a:tailEnd/>
            </a:ln>
          </p:spPr>
          <p:txBody>
            <a:bodyPr/>
            <a:lstStyle/>
            <a:p>
              <a:endParaRPr lang="cs-CZ" sz="2400">
                <a:solidFill>
                  <a:srgbClr val="000000"/>
                </a:solidFill>
                <a:latin typeface="Times New Roman" pitchFamily="18" charset="0"/>
              </a:endParaRPr>
            </a:p>
          </p:txBody>
        </p:sp>
        <p:sp>
          <p:nvSpPr>
            <p:cNvPr id="188505" name="Oval 94"/>
            <p:cNvSpPr>
              <a:spLocks noChangeArrowheads="1"/>
            </p:cNvSpPr>
            <p:nvPr/>
          </p:nvSpPr>
          <p:spPr bwMode="auto">
            <a:xfrm>
              <a:off x="4175" y="4975"/>
              <a:ext cx="330" cy="330"/>
            </a:xfrm>
            <a:prstGeom prst="ellipse">
              <a:avLst/>
            </a:prstGeom>
            <a:solidFill>
              <a:srgbClr val="FFFFFF"/>
            </a:solidFill>
            <a:ln w="38100">
              <a:solidFill>
                <a:srgbClr val="000000"/>
              </a:solidFill>
              <a:round/>
              <a:headEnd/>
              <a:tailEnd/>
            </a:ln>
          </p:spPr>
          <p:txBody>
            <a:bodyPr/>
            <a:lstStyle/>
            <a:p>
              <a:endParaRPr lang="cs-CZ" sz="2400">
                <a:solidFill>
                  <a:srgbClr val="000000"/>
                </a:solidFill>
                <a:latin typeface="Times New Roman" pitchFamily="18" charset="0"/>
              </a:endParaRPr>
            </a:p>
          </p:txBody>
        </p:sp>
        <p:sp>
          <p:nvSpPr>
            <p:cNvPr id="188506" name="Oval 95"/>
            <p:cNvSpPr>
              <a:spLocks noChangeArrowheads="1"/>
            </p:cNvSpPr>
            <p:nvPr/>
          </p:nvSpPr>
          <p:spPr bwMode="auto">
            <a:xfrm>
              <a:off x="3522" y="6362"/>
              <a:ext cx="315" cy="285"/>
            </a:xfrm>
            <a:prstGeom prst="ellipse">
              <a:avLst/>
            </a:prstGeom>
            <a:solidFill>
              <a:srgbClr val="FFFFFF"/>
            </a:solidFill>
            <a:ln w="38100">
              <a:solidFill>
                <a:srgbClr val="000000"/>
              </a:solidFill>
              <a:round/>
              <a:headEnd/>
              <a:tailEnd/>
            </a:ln>
          </p:spPr>
          <p:txBody>
            <a:bodyPr/>
            <a:lstStyle/>
            <a:p>
              <a:endParaRPr lang="cs-CZ" sz="2400">
                <a:solidFill>
                  <a:srgbClr val="000000"/>
                </a:solidFill>
                <a:latin typeface="Times New Roman" pitchFamily="18" charset="0"/>
              </a:endParaRPr>
            </a:p>
          </p:txBody>
        </p:sp>
        <p:sp>
          <p:nvSpPr>
            <p:cNvPr id="188507" name="Oval 96"/>
            <p:cNvSpPr>
              <a:spLocks noChangeArrowheads="1"/>
            </p:cNvSpPr>
            <p:nvPr/>
          </p:nvSpPr>
          <p:spPr bwMode="auto">
            <a:xfrm>
              <a:off x="3905" y="5583"/>
              <a:ext cx="315" cy="285"/>
            </a:xfrm>
            <a:prstGeom prst="ellipse">
              <a:avLst/>
            </a:prstGeom>
            <a:solidFill>
              <a:srgbClr val="FFFFFF"/>
            </a:solidFill>
            <a:ln w="38100">
              <a:solidFill>
                <a:srgbClr val="000000"/>
              </a:solidFill>
              <a:round/>
              <a:headEnd/>
              <a:tailEnd/>
            </a:ln>
          </p:spPr>
          <p:txBody>
            <a:bodyPr/>
            <a:lstStyle/>
            <a:p>
              <a:endParaRPr lang="cs-CZ" sz="2400">
                <a:solidFill>
                  <a:srgbClr val="000000"/>
                </a:solidFill>
                <a:latin typeface="Times New Roman" pitchFamily="18" charset="0"/>
              </a:endParaRPr>
            </a:p>
          </p:txBody>
        </p:sp>
        <p:sp>
          <p:nvSpPr>
            <p:cNvPr id="188508" name="Oval 97"/>
            <p:cNvSpPr>
              <a:spLocks noChangeArrowheads="1"/>
            </p:cNvSpPr>
            <p:nvPr/>
          </p:nvSpPr>
          <p:spPr bwMode="auto">
            <a:xfrm>
              <a:off x="6912" y="4278"/>
              <a:ext cx="315" cy="285"/>
            </a:xfrm>
            <a:prstGeom prst="ellipse">
              <a:avLst/>
            </a:prstGeom>
            <a:solidFill>
              <a:srgbClr val="FFFFFF"/>
            </a:solidFill>
            <a:ln w="38100">
              <a:solidFill>
                <a:srgbClr val="000000"/>
              </a:solidFill>
              <a:round/>
              <a:headEnd/>
              <a:tailEnd/>
            </a:ln>
          </p:spPr>
          <p:txBody>
            <a:bodyPr/>
            <a:lstStyle/>
            <a:p>
              <a:endParaRPr lang="cs-CZ" sz="2400">
                <a:solidFill>
                  <a:srgbClr val="000000"/>
                </a:solidFill>
                <a:latin typeface="Times New Roman" pitchFamily="18" charset="0"/>
              </a:endParaRPr>
            </a:p>
          </p:txBody>
        </p:sp>
        <p:sp>
          <p:nvSpPr>
            <p:cNvPr id="188509" name="Freeform 98"/>
            <p:cNvSpPr>
              <a:spLocks/>
            </p:cNvSpPr>
            <p:nvPr/>
          </p:nvSpPr>
          <p:spPr bwMode="auto">
            <a:xfrm>
              <a:off x="4783" y="6955"/>
              <a:ext cx="221" cy="70"/>
            </a:xfrm>
            <a:custGeom>
              <a:avLst/>
              <a:gdLst>
                <a:gd name="T0" fmla="*/ 0 w 212"/>
                <a:gd name="T1" fmla="*/ 60 h 70"/>
                <a:gd name="T2" fmla="*/ 124 w 212"/>
                <a:gd name="T3" fmla="*/ 0 h 70"/>
                <a:gd name="T4" fmla="*/ 239 w 212"/>
                <a:gd name="T5" fmla="*/ 8 h 70"/>
                <a:gd name="T6" fmla="*/ 273 w 212"/>
                <a:gd name="T7" fmla="*/ 15 h 70"/>
                <a:gd name="T8" fmla="*/ 284 w 212"/>
                <a:gd name="T9" fmla="*/ 38 h 70"/>
                <a:gd name="T10" fmla="*/ 318 w 212"/>
                <a:gd name="T11" fmla="*/ 60 h 70"/>
                <a:gd name="T12" fmla="*/ 0 60000 65536"/>
                <a:gd name="T13" fmla="*/ 0 60000 65536"/>
                <a:gd name="T14" fmla="*/ 0 60000 65536"/>
                <a:gd name="T15" fmla="*/ 0 60000 65536"/>
                <a:gd name="T16" fmla="*/ 0 60000 65536"/>
                <a:gd name="T17" fmla="*/ 0 60000 65536"/>
                <a:gd name="T18" fmla="*/ 0 w 212"/>
                <a:gd name="T19" fmla="*/ 0 h 70"/>
                <a:gd name="T20" fmla="*/ 212 w 212"/>
                <a:gd name="T21" fmla="*/ 70 h 70"/>
              </a:gdLst>
              <a:ahLst/>
              <a:cxnLst>
                <a:cxn ang="T12">
                  <a:pos x="T0" y="T1"/>
                </a:cxn>
                <a:cxn ang="T13">
                  <a:pos x="T2" y="T3"/>
                </a:cxn>
                <a:cxn ang="T14">
                  <a:pos x="T4" y="T5"/>
                </a:cxn>
                <a:cxn ang="T15">
                  <a:pos x="T6" y="T7"/>
                </a:cxn>
                <a:cxn ang="T16">
                  <a:pos x="T8" y="T9"/>
                </a:cxn>
                <a:cxn ang="T17">
                  <a:pos x="T10" y="T11"/>
                </a:cxn>
              </a:cxnLst>
              <a:rect l="T18" t="T19" r="T20" b="T21"/>
              <a:pathLst>
                <a:path w="212" h="70">
                  <a:moveTo>
                    <a:pt x="0" y="60"/>
                  </a:moveTo>
                  <a:cubicBezTo>
                    <a:pt x="21" y="29"/>
                    <a:pt x="48" y="12"/>
                    <a:pt x="82" y="0"/>
                  </a:cubicBezTo>
                  <a:cubicBezTo>
                    <a:pt x="107" y="3"/>
                    <a:pt x="132" y="4"/>
                    <a:pt x="157" y="8"/>
                  </a:cubicBezTo>
                  <a:cubicBezTo>
                    <a:pt x="165" y="9"/>
                    <a:pt x="174" y="9"/>
                    <a:pt x="180" y="15"/>
                  </a:cubicBezTo>
                  <a:cubicBezTo>
                    <a:pt x="186" y="21"/>
                    <a:pt x="182" y="32"/>
                    <a:pt x="187" y="38"/>
                  </a:cubicBezTo>
                  <a:cubicBezTo>
                    <a:pt x="212" y="70"/>
                    <a:pt x="210" y="40"/>
                    <a:pt x="210" y="60"/>
                  </a:cubicBezTo>
                </a:path>
              </a:pathLst>
            </a:custGeom>
            <a:noFill/>
            <a:ln w="38100" cmpd="sng">
              <a:solidFill>
                <a:srgbClr val="000000"/>
              </a:solidFill>
              <a:round/>
              <a:headEnd/>
              <a:tailEnd/>
            </a:ln>
          </p:spPr>
          <p:txBody>
            <a:bodyPr/>
            <a:lstStyle/>
            <a:p>
              <a:endParaRPr lang="cs-CZ"/>
            </a:p>
          </p:txBody>
        </p:sp>
        <p:sp>
          <p:nvSpPr>
            <p:cNvPr id="188510" name="Freeform 99"/>
            <p:cNvSpPr>
              <a:spLocks/>
            </p:cNvSpPr>
            <p:nvPr/>
          </p:nvSpPr>
          <p:spPr bwMode="auto">
            <a:xfrm>
              <a:off x="4795" y="6685"/>
              <a:ext cx="207" cy="141"/>
            </a:xfrm>
            <a:custGeom>
              <a:avLst/>
              <a:gdLst>
                <a:gd name="T0" fmla="*/ 0 w 195"/>
                <a:gd name="T1" fmla="*/ 12000 h 68"/>
                <a:gd name="T2" fmla="*/ 54 w 195"/>
                <a:gd name="T3" fmla="*/ 77971 h 68"/>
                <a:gd name="T4" fmla="*/ 138 w 195"/>
                <a:gd name="T5" fmla="*/ 99654 h 68"/>
                <a:gd name="T6" fmla="*/ 312 w 195"/>
                <a:gd name="T7" fmla="*/ 56031 h 68"/>
                <a:gd name="T8" fmla="*/ 353 w 195"/>
                <a:gd name="T9" fmla="*/ 0 h 68"/>
                <a:gd name="T10" fmla="*/ 0 60000 65536"/>
                <a:gd name="T11" fmla="*/ 0 60000 65536"/>
                <a:gd name="T12" fmla="*/ 0 60000 65536"/>
                <a:gd name="T13" fmla="*/ 0 60000 65536"/>
                <a:gd name="T14" fmla="*/ 0 60000 65536"/>
                <a:gd name="T15" fmla="*/ 0 w 195"/>
                <a:gd name="T16" fmla="*/ 0 h 68"/>
                <a:gd name="T17" fmla="*/ 195 w 195"/>
                <a:gd name="T18" fmla="*/ 68 h 68"/>
              </a:gdLst>
              <a:ahLst/>
              <a:cxnLst>
                <a:cxn ang="T10">
                  <a:pos x="T0" y="T1"/>
                </a:cxn>
                <a:cxn ang="T11">
                  <a:pos x="T2" y="T3"/>
                </a:cxn>
                <a:cxn ang="T12">
                  <a:pos x="T4" y="T5"/>
                </a:cxn>
                <a:cxn ang="T13">
                  <a:pos x="T6" y="T7"/>
                </a:cxn>
                <a:cxn ang="T14">
                  <a:pos x="T8" y="T9"/>
                </a:cxn>
              </a:cxnLst>
              <a:rect l="T15" t="T16" r="T17" b="T18"/>
              <a:pathLst>
                <a:path w="195" h="68">
                  <a:moveTo>
                    <a:pt x="0" y="8"/>
                  </a:moveTo>
                  <a:cubicBezTo>
                    <a:pt x="10" y="23"/>
                    <a:pt x="13" y="47"/>
                    <a:pt x="30" y="53"/>
                  </a:cubicBezTo>
                  <a:cubicBezTo>
                    <a:pt x="45" y="58"/>
                    <a:pt x="75" y="68"/>
                    <a:pt x="75" y="68"/>
                  </a:cubicBezTo>
                  <a:cubicBezTo>
                    <a:pt x="117" y="62"/>
                    <a:pt x="138" y="61"/>
                    <a:pt x="172" y="38"/>
                  </a:cubicBezTo>
                  <a:cubicBezTo>
                    <a:pt x="190" y="10"/>
                    <a:pt x="183" y="23"/>
                    <a:pt x="195" y="0"/>
                  </a:cubicBezTo>
                </a:path>
              </a:pathLst>
            </a:custGeom>
            <a:noFill/>
            <a:ln w="38100" cmpd="sng">
              <a:solidFill>
                <a:srgbClr val="000000"/>
              </a:solidFill>
              <a:round/>
              <a:headEnd/>
              <a:tailEnd/>
            </a:ln>
          </p:spPr>
          <p:txBody>
            <a:bodyPr/>
            <a:lstStyle/>
            <a:p>
              <a:endParaRPr lang="cs-CZ"/>
            </a:p>
          </p:txBody>
        </p:sp>
        <p:sp>
          <p:nvSpPr>
            <p:cNvPr id="188511" name="Line 100"/>
            <p:cNvSpPr>
              <a:spLocks noChangeShapeType="1"/>
            </p:cNvSpPr>
            <p:nvPr/>
          </p:nvSpPr>
          <p:spPr bwMode="auto">
            <a:xfrm>
              <a:off x="4823" y="6853"/>
              <a:ext cx="225" cy="111"/>
            </a:xfrm>
            <a:prstGeom prst="line">
              <a:avLst/>
            </a:prstGeom>
            <a:noFill/>
            <a:ln w="38100">
              <a:solidFill>
                <a:srgbClr val="FFFFFF"/>
              </a:solidFill>
              <a:round/>
              <a:headEnd/>
              <a:tailEnd/>
            </a:ln>
          </p:spPr>
          <p:txBody>
            <a:bodyPr/>
            <a:lstStyle/>
            <a:p>
              <a:endParaRPr lang="cs-CZ"/>
            </a:p>
          </p:txBody>
        </p:sp>
        <p:sp>
          <p:nvSpPr>
            <p:cNvPr id="188512" name="Line 101"/>
            <p:cNvSpPr>
              <a:spLocks noChangeShapeType="1"/>
            </p:cNvSpPr>
            <p:nvPr/>
          </p:nvSpPr>
          <p:spPr bwMode="auto">
            <a:xfrm>
              <a:off x="4724" y="6730"/>
              <a:ext cx="129" cy="168"/>
            </a:xfrm>
            <a:prstGeom prst="line">
              <a:avLst/>
            </a:prstGeom>
            <a:noFill/>
            <a:ln w="38100">
              <a:solidFill>
                <a:srgbClr val="FFFFFF"/>
              </a:solidFill>
              <a:round/>
              <a:headEnd/>
              <a:tailEnd/>
            </a:ln>
          </p:spPr>
          <p:txBody>
            <a:bodyPr/>
            <a:lstStyle/>
            <a:p>
              <a:endParaRPr lang="cs-CZ"/>
            </a:p>
          </p:txBody>
        </p:sp>
        <p:sp>
          <p:nvSpPr>
            <p:cNvPr id="188513" name="Line 102"/>
            <p:cNvSpPr>
              <a:spLocks noChangeShapeType="1"/>
            </p:cNvSpPr>
            <p:nvPr/>
          </p:nvSpPr>
          <p:spPr bwMode="auto">
            <a:xfrm flipV="1">
              <a:off x="4739" y="6904"/>
              <a:ext cx="117" cy="81"/>
            </a:xfrm>
            <a:prstGeom prst="line">
              <a:avLst/>
            </a:prstGeom>
            <a:noFill/>
            <a:ln w="38100">
              <a:solidFill>
                <a:srgbClr val="FFFFFF"/>
              </a:solidFill>
              <a:round/>
              <a:headEnd/>
              <a:tailEnd/>
            </a:ln>
          </p:spPr>
          <p:txBody>
            <a:bodyPr/>
            <a:lstStyle/>
            <a:p>
              <a:endParaRPr lang="cs-CZ"/>
            </a:p>
          </p:txBody>
        </p:sp>
        <p:sp>
          <p:nvSpPr>
            <p:cNvPr id="188514" name="Line 103"/>
            <p:cNvSpPr>
              <a:spLocks noChangeShapeType="1"/>
            </p:cNvSpPr>
            <p:nvPr/>
          </p:nvSpPr>
          <p:spPr bwMode="auto">
            <a:xfrm flipV="1">
              <a:off x="4961" y="6727"/>
              <a:ext cx="96" cy="126"/>
            </a:xfrm>
            <a:prstGeom prst="line">
              <a:avLst/>
            </a:prstGeom>
            <a:noFill/>
            <a:ln w="38100">
              <a:solidFill>
                <a:srgbClr val="FFFFFF"/>
              </a:solidFill>
              <a:round/>
              <a:headEnd/>
              <a:tailEnd/>
            </a:ln>
          </p:spPr>
          <p:txBody>
            <a:bodyPr/>
            <a:lstStyle/>
            <a:p>
              <a:endParaRPr lang="cs-CZ"/>
            </a:p>
          </p:txBody>
        </p:sp>
        <p:sp>
          <p:nvSpPr>
            <p:cNvPr id="188515" name="Rectangle 104"/>
            <p:cNvSpPr>
              <a:spLocks noChangeArrowheads="1"/>
            </p:cNvSpPr>
            <p:nvPr/>
          </p:nvSpPr>
          <p:spPr bwMode="auto">
            <a:xfrm>
              <a:off x="4706" y="6826"/>
              <a:ext cx="125" cy="125"/>
            </a:xfrm>
            <a:prstGeom prst="rect">
              <a:avLst/>
            </a:prstGeom>
            <a:solidFill>
              <a:srgbClr val="FFFFFF"/>
            </a:solidFill>
            <a:ln w="38100">
              <a:noFill/>
              <a:miter lim="800000"/>
              <a:headEnd/>
              <a:tailEnd/>
            </a:ln>
          </p:spPr>
          <p:txBody>
            <a:bodyPr/>
            <a:lstStyle/>
            <a:p>
              <a:endParaRPr lang="cs-CZ" sz="2400">
                <a:solidFill>
                  <a:srgbClr val="000000"/>
                </a:solidFill>
                <a:latin typeface="Times New Roman" pitchFamily="18" charset="0"/>
              </a:endParaRPr>
            </a:p>
          </p:txBody>
        </p:sp>
        <p:sp>
          <p:nvSpPr>
            <p:cNvPr id="188516" name="Rectangle 105"/>
            <p:cNvSpPr>
              <a:spLocks noChangeArrowheads="1"/>
            </p:cNvSpPr>
            <p:nvPr/>
          </p:nvSpPr>
          <p:spPr bwMode="auto">
            <a:xfrm>
              <a:off x="4973" y="6814"/>
              <a:ext cx="125" cy="125"/>
            </a:xfrm>
            <a:prstGeom prst="rect">
              <a:avLst/>
            </a:prstGeom>
            <a:solidFill>
              <a:srgbClr val="FFFFFF"/>
            </a:solidFill>
            <a:ln w="38100">
              <a:noFill/>
              <a:miter lim="800000"/>
              <a:headEnd/>
              <a:tailEnd/>
            </a:ln>
          </p:spPr>
          <p:txBody>
            <a:bodyPr/>
            <a:lstStyle/>
            <a:p>
              <a:endParaRPr lang="cs-CZ" sz="2400">
                <a:solidFill>
                  <a:srgbClr val="000000"/>
                </a:solidFill>
                <a:latin typeface="Times New Roman" pitchFamily="18" charset="0"/>
              </a:endParaRPr>
            </a:p>
          </p:txBody>
        </p:sp>
        <p:sp>
          <p:nvSpPr>
            <p:cNvPr id="188517" name="Freeform 106"/>
            <p:cNvSpPr>
              <a:spLocks/>
            </p:cNvSpPr>
            <p:nvPr/>
          </p:nvSpPr>
          <p:spPr bwMode="auto">
            <a:xfrm>
              <a:off x="6275" y="5926"/>
              <a:ext cx="233" cy="54"/>
            </a:xfrm>
            <a:custGeom>
              <a:avLst/>
              <a:gdLst>
                <a:gd name="T0" fmla="*/ 0 w 233"/>
                <a:gd name="T1" fmla="*/ 2 h 54"/>
                <a:gd name="T2" fmla="*/ 105 w 233"/>
                <a:gd name="T3" fmla="*/ 54 h 54"/>
                <a:gd name="T4" fmla="*/ 210 w 233"/>
                <a:gd name="T5" fmla="*/ 24 h 54"/>
                <a:gd name="T6" fmla="*/ 233 w 233"/>
                <a:gd name="T7" fmla="*/ 2 h 54"/>
                <a:gd name="T8" fmla="*/ 0 60000 65536"/>
                <a:gd name="T9" fmla="*/ 0 60000 65536"/>
                <a:gd name="T10" fmla="*/ 0 60000 65536"/>
                <a:gd name="T11" fmla="*/ 0 60000 65536"/>
                <a:gd name="T12" fmla="*/ 0 w 233"/>
                <a:gd name="T13" fmla="*/ 0 h 54"/>
                <a:gd name="T14" fmla="*/ 233 w 233"/>
                <a:gd name="T15" fmla="*/ 54 h 54"/>
              </a:gdLst>
              <a:ahLst/>
              <a:cxnLst>
                <a:cxn ang="T8">
                  <a:pos x="T0" y="T1"/>
                </a:cxn>
                <a:cxn ang="T9">
                  <a:pos x="T2" y="T3"/>
                </a:cxn>
                <a:cxn ang="T10">
                  <a:pos x="T4" y="T5"/>
                </a:cxn>
                <a:cxn ang="T11">
                  <a:pos x="T6" y="T7"/>
                </a:cxn>
              </a:cxnLst>
              <a:rect l="T12" t="T13" r="T14" b="T15"/>
              <a:pathLst>
                <a:path w="233" h="54">
                  <a:moveTo>
                    <a:pt x="0" y="2"/>
                  </a:moveTo>
                  <a:cubicBezTo>
                    <a:pt x="43" y="31"/>
                    <a:pt x="58" y="45"/>
                    <a:pt x="105" y="54"/>
                  </a:cubicBezTo>
                  <a:cubicBezTo>
                    <a:pt x="154" y="48"/>
                    <a:pt x="173" y="49"/>
                    <a:pt x="210" y="24"/>
                  </a:cubicBezTo>
                  <a:cubicBezTo>
                    <a:pt x="227" y="0"/>
                    <a:pt x="216" y="2"/>
                    <a:pt x="233" y="2"/>
                  </a:cubicBezTo>
                </a:path>
              </a:pathLst>
            </a:custGeom>
            <a:noFill/>
            <a:ln w="38100" cmpd="sng">
              <a:solidFill>
                <a:srgbClr val="000000"/>
              </a:solidFill>
              <a:round/>
              <a:headEnd/>
              <a:tailEnd/>
            </a:ln>
          </p:spPr>
          <p:txBody>
            <a:bodyPr/>
            <a:lstStyle/>
            <a:p>
              <a:endParaRPr lang="cs-CZ"/>
            </a:p>
          </p:txBody>
        </p:sp>
        <p:sp>
          <p:nvSpPr>
            <p:cNvPr id="188518" name="Freeform 107"/>
            <p:cNvSpPr>
              <a:spLocks/>
            </p:cNvSpPr>
            <p:nvPr/>
          </p:nvSpPr>
          <p:spPr bwMode="auto">
            <a:xfrm>
              <a:off x="6293" y="6108"/>
              <a:ext cx="216" cy="37"/>
            </a:xfrm>
            <a:custGeom>
              <a:avLst/>
              <a:gdLst>
                <a:gd name="T0" fmla="*/ 0 w 216"/>
                <a:gd name="T1" fmla="*/ 34 h 37"/>
                <a:gd name="T2" fmla="*/ 39 w 216"/>
                <a:gd name="T3" fmla="*/ 13 h 37"/>
                <a:gd name="T4" fmla="*/ 66 w 216"/>
                <a:gd name="T5" fmla="*/ 4 h 37"/>
                <a:gd name="T6" fmla="*/ 75 w 216"/>
                <a:gd name="T7" fmla="*/ 1 h 37"/>
                <a:gd name="T8" fmla="*/ 159 w 216"/>
                <a:gd name="T9" fmla="*/ 4 h 37"/>
                <a:gd name="T10" fmla="*/ 216 w 216"/>
                <a:gd name="T11" fmla="*/ 37 h 37"/>
                <a:gd name="T12" fmla="*/ 0 60000 65536"/>
                <a:gd name="T13" fmla="*/ 0 60000 65536"/>
                <a:gd name="T14" fmla="*/ 0 60000 65536"/>
                <a:gd name="T15" fmla="*/ 0 60000 65536"/>
                <a:gd name="T16" fmla="*/ 0 60000 65536"/>
                <a:gd name="T17" fmla="*/ 0 60000 65536"/>
                <a:gd name="T18" fmla="*/ 0 w 216"/>
                <a:gd name="T19" fmla="*/ 0 h 37"/>
                <a:gd name="T20" fmla="*/ 216 w 216"/>
                <a:gd name="T21" fmla="*/ 37 h 37"/>
              </a:gdLst>
              <a:ahLst/>
              <a:cxnLst>
                <a:cxn ang="T12">
                  <a:pos x="T0" y="T1"/>
                </a:cxn>
                <a:cxn ang="T13">
                  <a:pos x="T2" y="T3"/>
                </a:cxn>
                <a:cxn ang="T14">
                  <a:pos x="T4" y="T5"/>
                </a:cxn>
                <a:cxn ang="T15">
                  <a:pos x="T6" y="T7"/>
                </a:cxn>
                <a:cxn ang="T16">
                  <a:pos x="T8" y="T9"/>
                </a:cxn>
                <a:cxn ang="T17">
                  <a:pos x="T10" y="T11"/>
                </a:cxn>
              </a:cxnLst>
              <a:rect l="T18" t="T19" r="T20" b="T21"/>
              <a:pathLst>
                <a:path w="216" h="37">
                  <a:moveTo>
                    <a:pt x="0" y="34"/>
                  </a:moveTo>
                  <a:lnTo>
                    <a:pt x="39" y="13"/>
                  </a:lnTo>
                  <a:cubicBezTo>
                    <a:pt x="39" y="13"/>
                    <a:pt x="66" y="4"/>
                    <a:pt x="66" y="4"/>
                  </a:cubicBezTo>
                  <a:cubicBezTo>
                    <a:pt x="69" y="3"/>
                    <a:pt x="75" y="1"/>
                    <a:pt x="75" y="1"/>
                  </a:cubicBezTo>
                  <a:cubicBezTo>
                    <a:pt x="103" y="2"/>
                    <a:pt x="131" y="0"/>
                    <a:pt x="159" y="4"/>
                  </a:cubicBezTo>
                  <a:cubicBezTo>
                    <a:pt x="178" y="7"/>
                    <a:pt x="195" y="37"/>
                    <a:pt x="216" y="37"/>
                  </a:cubicBezTo>
                </a:path>
              </a:pathLst>
            </a:custGeom>
            <a:noFill/>
            <a:ln w="38100" cmpd="sng">
              <a:solidFill>
                <a:srgbClr val="000000"/>
              </a:solidFill>
              <a:round/>
              <a:headEnd/>
              <a:tailEnd/>
            </a:ln>
          </p:spPr>
          <p:txBody>
            <a:bodyPr/>
            <a:lstStyle/>
            <a:p>
              <a:endParaRPr lang="cs-CZ"/>
            </a:p>
          </p:txBody>
        </p:sp>
        <p:sp>
          <p:nvSpPr>
            <p:cNvPr id="188519" name="Line 108"/>
            <p:cNvSpPr>
              <a:spLocks noChangeShapeType="1"/>
            </p:cNvSpPr>
            <p:nvPr/>
          </p:nvSpPr>
          <p:spPr bwMode="auto">
            <a:xfrm>
              <a:off x="6188" y="5941"/>
              <a:ext cx="99" cy="99"/>
            </a:xfrm>
            <a:prstGeom prst="line">
              <a:avLst/>
            </a:prstGeom>
            <a:noFill/>
            <a:ln w="38100">
              <a:solidFill>
                <a:srgbClr val="FFFFFF"/>
              </a:solidFill>
              <a:round/>
              <a:headEnd/>
              <a:tailEnd/>
            </a:ln>
          </p:spPr>
          <p:txBody>
            <a:bodyPr/>
            <a:lstStyle/>
            <a:p>
              <a:endParaRPr lang="cs-CZ"/>
            </a:p>
          </p:txBody>
        </p:sp>
        <p:sp>
          <p:nvSpPr>
            <p:cNvPr id="188520" name="Line 109"/>
            <p:cNvSpPr>
              <a:spLocks noChangeShapeType="1"/>
            </p:cNvSpPr>
            <p:nvPr/>
          </p:nvSpPr>
          <p:spPr bwMode="auto">
            <a:xfrm flipV="1">
              <a:off x="6173" y="6037"/>
              <a:ext cx="153" cy="78"/>
            </a:xfrm>
            <a:prstGeom prst="line">
              <a:avLst/>
            </a:prstGeom>
            <a:noFill/>
            <a:ln w="38100">
              <a:solidFill>
                <a:srgbClr val="FFFFFF"/>
              </a:solidFill>
              <a:round/>
              <a:headEnd/>
              <a:tailEnd/>
            </a:ln>
          </p:spPr>
          <p:txBody>
            <a:bodyPr/>
            <a:lstStyle/>
            <a:p>
              <a:endParaRPr lang="cs-CZ"/>
            </a:p>
          </p:txBody>
        </p:sp>
        <p:sp>
          <p:nvSpPr>
            <p:cNvPr id="188521" name="Line 110"/>
            <p:cNvSpPr>
              <a:spLocks noChangeShapeType="1"/>
            </p:cNvSpPr>
            <p:nvPr/>
          </p:nvSpPr>
          <p:spPr bwMode="auto">
            <a:xfrm flipV="1">
              <a:off x="6209" y="6085"/>
              <a:ext cx="93" cy="129"/>
            </a:xfrm>
            <a:prstGeom prst="line">
              <a:avLst/>
            </a:prstGeom>
            <a:noFill/>
            <a:ln w="38100">
              <a:solidFill>
                <a:srgbClr val="FFFFFF"/>
              </a:solidFill>
              <a:round/>
              <a:headEnd/>
              <a:tailEnd/>
            </a:ln>
          </p:spPr>
          <p:txBody>
            <a:bodyPr/>
            <a:lstStyle/>
            <a:p>
              <a:endParaRPr lang="cs-CZ"/>
            </a:p>
          </p:txBody>
        </p:sp>
        <p:sp>
          <p:nvSpPr>
            <p:cNvPr id="188522" name="Line 111"/>
            <p:cNvSpPr>
              <a:spLocks noChangeShapeType="1"/>
            </p:cNvSpPr>
            <p:nvPr/>
          </p:nvSpPr>
          <p:spPr bwMode="auto">
            <a:xfrm flipV="1">
              <a:off x="6488" y="5938"/>
              <a:ext cx="117" cy="132"/>
            </a:xfrm>
            <a:prstGeom prst="line">
              <a:avLst/>
            </a:prstGeom>
            <a:noFill/>
            <a:ln w="38100">
              <a:solidFill>
                <a:srgbClr val="FFFFFF"/>
              </a:solidFill>
              <a:round/>
              <a:headEnd/>
              <a:tailEnd/>
            </a:ln>
          </p:spPr>
          <p:txBody>
            <a:bodyPr/>
            <a:lstStyle/>
            <a:p>
              <a:endParaRPr lang="cs-CZ"/>
            </a:p>
          </p:txBody>
        </p:sp>
        <p:sp>
          <p:nvSpPr>
            <p:cNvPr id="188523" name="Line 112"/>
            <p:cNvSpPr>
              <a:spLocks noChangeShapeType="1"/>
            </p:cNvSpPr>
            <p:nvPr/>
          </p:nvSpPr>
          <p:spPr bwMode="auto">
            <a:xfrm>
              <a:off x="6467" y="6037"/>
              <a:ext cx="105" cy="75"/>
            </a:xfrm>
            <a:prstGeom prst="line">
              <a:avLst/>
            </a:prstGeom>
            <a:noFill/>
            <a:ln w="38100">
              <a:solidFill>
                <a:srgbClr val="FFFFFF"/>
              </a:solidFill>
              <a:round/>
              <a:headEnd/>
              <a:tailEnd/>
            </a:ln>
          </p:spPr>
          <p:txBody>
            <a:bodyPr/>
            <a:lstStyle/>
            <a:p>
              <a:endParaRPr lang="cs-CZ"/>
            </a:p>
          </p:txBody>
        </p:sp>
      </p:grpSp>
      <p:sp>
        <p:nvSpPr>
          <p:cNvPr id="188424" name="Oval 113"/>
          <p:cNvSpPr>
            <a:spLocks noChangeArrowheads="1"/>
          </p:cNvSpPr>
          <p:nvPr/>
        </p:nvSpPr>
        <p:spPr bwMode="auto">
          <a:xfrm>
            <a:off x="4383088" y="6208713"/>
            <a:ext cx="227012" cy="228600"/>
          </a:xfrm>
          <a:prstGeom prst="ellipse">
            <a:avLst/>
          </a:prstGeom>
          <a:solidFill>
            <a:srgbClr val="FFFFFF"/>
          </a:solidFill>
          <a:ln w="38100">
            <a:solidFill>
              <a:srgbClr val="000000"/>
            </a:solidFill>
            <a:round/>
            <a:headEnd/>
            <a:tailEnd/>
          </a:ln>
        </p:spPr>
        <p:txBody>
          <a:bodyPr/>
          <a:lstStyle/>
          <a:p>
            <a:endParaRPr lang="cs-CZ" sz="2400">
              <a:solidFill>
                <a:srgbClr val="000000"/>
              </a:solidFill>
              <a:latin typeface="Times New Roman" pitchFamily="18" charset="0"/>
            </a:endParaRPr>
          </a:p>
        </p:txBody>
      </p:sp>
      <p:sp>
        <p:nvSpPr>
          <p:cNvPr id="188425" name="Arc 114"/>
          <p:cNvSpPr>
            <a:spLocks/>
          </p:cNvSpPr>
          <p:nvPr/>
        </p:nvSpPr>
        <p:spPr bwMode="auto">
          <a:xfrm flipV="1">
            <a:off x="4591050" y="5789613"/>
            <a:ext cx="182563" cy="444500"/>
          </a:xfrm>
          <a:custGeom>
            <a:avLst/>
            <a:gdLst>
              <a:gd name="T0" fmla="*/ 2147483647 w 21600"/>
              <a:gd name="T1" fmla="*/ 0 h 24675"/>
              <a:gd name="T2" fmla="*/ 2147483647 w 21600"/>
              <a:gd name="T3" fmla="*/ 2147483647 h 24675"/>
              <a:gd name="T4" fmla="*/ 0 w 21600"/>
              <a:gd name="T5" fmla="*/ 2147483647 h 24675"/>
              <a:gd name="T6" fmla="*/ 0 60000 65536"/>
              <a:gd name="T7" fmla="*/ 0 60000 65536"/>
              <a:gd name="T8" fmla="*/ 0 60000 65536"/>
              <a:gd name="T9" fmla="*/ 0 w 21600"/>
              <a:gd name="T10" fmla="*/ 0 h 24675"/>
              <a:gd name="T11" fmla="*/ 21600 w 21600"/>
              <a:gd name="T12" fmla="*/ 24675 h 24675"/>
            </a:gdLst>
            <a:ahLst/>
            <a:cxnLst>
              <a:cxn ang="T6">
                <a:pos x="T0" y="T1"/>
              </a:cxn>
              <a:cxn ang="T7">
                <a:pos x="T2" y="T3"/>
              </a:cxn>
              <a:cxn ang="T8">
                <a:pos x="T4" y="T5"/>
              </a:cxn>
            </a:cxnLst>
            <a:rect l="T9" t="T10" r="T11" b="T12"/>
            <a:pathLst>
              <a:path w="21600" h="24675" fill="none" extrusionOk="0">
                <a:moveTo>
                  <a:pt x="10793" y="0"/>
                </a:moveTo>
                <a:cubicBezTo>
                  <a:pt x="17480" y="3857"/>
                  <a:pt x="21600" y="10990"/>
                  <a:pt x="21600" y="18710"/>
                </a:cubicBezTo>
                <a:cubicBezTo>
                  <a:pt x="21600" y="20727"/>
                  <a:pt x="21317" y="22735"/>
                  <a:pt x="20760" y="24675"/>
                </a:cubicBezTo>
              </a:path>
              <a:path w="21600" h="24675" stroke="0" extrusionOk="0">
                <a:moveTo>
                  <a:pt x="10793" y="0"/>
                </a:moveTo>
                <a:cubicBezTo>
                  <a:pt x="17480" y="3857"/>
                  <a:pt x="21600" y="10990"/>
                  <a:pt x="21600" y="18710"/>
                </a:cubicBezTo>
                <a:cubicBezTo>
                  <a:pt x="21600" y="20727"/>
                  <a:pt x="21317" y="22735"/>
                  <a:pt x="20760" y="24675"/>
                </a:cubicBezTo>
                <a:lnTo>
                  <a:pt x="0" y="18710"/>
                </a:lnTo>
                <a:close/>
              </a:path>
            </a:pathLst>
          </a:custGeom>
          <a:noFill/>
          <a:ln w="19050">
            <a:solidFill>
              <a:srgbClr val="993300"/>
            </a:solidFill>
            <a:round/>
            <a:headEnd/>
            <a:tailEnd type="triangle" w="sm" len="med"/>
          </a:ln>
        </p:spPr>
        <p:txBody>
          <a:bodyPr/>
          <a:lstStyle/>
          <a:p>
            <a:endParaRPr lang="cs-CZ"/>
          </a:p>
        </p:txBody>
      </p:sp>
      <p:sp>
        <p:nvSpPr>
          <p:cNvPr id="188426" name="Arc 115"/>
          <p:cNvSpPr>
            <a:spLocks/>
          </p:cNvSpPr>
          <p:nvPr/>
        </p:nvSpPr>
        <p:spPr bwMode="auto">
          <a:xfrm rot="5400000" flipV="1">
            <a:off x="4089400" y="5927726"/>
            <a:ext cx="388937" cy="271462"/>
          </a:xfrm>
          <a:custGeom>
            <a:avLst/>
            <a:gdLst>
              <a:gd name="T0" fmla="*/ 2147483647 w 18781"/>
              <a:gd name="T1" fmla="*/ 0 h 20455"/>
              <a:gd name="T2" fmla="*/ 2147483647 w 18781"/>
              <a:gd name="T3" fmla="*/ 2147483647 h 20455"/>
              <a:gd name="T4" fmla="*/ 0 w 18781"/>
              <a:gd name="T5" fmla="*/ 2147483647 h 20455"/>
              <a:gd name="T6" fmla="*/ 0 60000 65536"/>
              <a:gd name="T7" fmla="*/ 0 60000 65536"/>
              <a:gd name="T8" fmla="*/ 0 60000 65536"/>
              <a:gd name="T9" fmla="*/ 0 w 18781"/>
              <a:gd name="T10" fmla="*/ 0 h 20455"/>
              <a:gd name="T11" fmla="*/ 18781 w 18781"/>
              <a:gd name="T12" fmla="*/ 20455 h 20455"/>
            </a:gdLst>
            <a:ahLst/>
            <a:cxnLst>
              <a:cxn ang="T6">
                <a:pos x="T0" y="T1"/>
              </a:cxn>
              <a:cxn ang="T7">
                <a:pos x="T2" y="T3"/>
              </a:cxn>
              <a:cxn ang="T8">
                <a:pos x="T4" y="T5"/>
              </a:cxn>
            </a:cxnLst>
            <a:rect l="T9" t="T10" r="T11" b="T12"/>
            <a:pathLst>
              <a:path w="18781" h="20455" fill="none" extrusionOk="0">
                <a:moveTo>
                  <a:pt x="6939" y="0"/>
                </a:moveTo>
                <a:cubicBezTo>
                  <a:pt x="11952" y="1700"/>
                  <a:pt x="16166" y="5182"/>
                  <a:pt x="18780" y="9785"/>
                </a:cubicBezTo>
              </a:path>
              <a:path w="18781" h="20455" stroke="0" extrusionOk="0">
                <a:moveTo>
                  <a:pt x="6939" y="0"/>
                </a:moveTo>
                <a:cubicBezTo>
                  <a:pt x="11952" y="1700"/>
                  <a:pt x="16166" y="5182"/>
                  <a:pt x="18780" y="9785"/>
                </a:cubicBezTo>
                <a:lnTo>
                  <a:pt x="0" y="20455"/>
                </a:lnTo>
                <a:close/>
              </a:path>
            </a:pathLst>
          </a:custGeom>
          <a:noFill/>
          <a:ln w="19050">
            <a:solidFill>
              <a:srgbClr val="993300"/>
            </a:solidFill>
            <a:round/>
            <a:headEnd/>
            <a:tailEnd type="triangle" w="sm" len="med"/>
          </a:ln>
        </p:spPr>
        <p:txBody>
          <a:bodyPr/>
          <a:lstStyle/>
          <a:p>
            <a:endParaRPr lang="cs-CZ"/>
          </a:p>
        </p:txBody>
      </p:sp>
      <p:sp>
        <p:nvSpPr>
          <p:cNvPr id="188427" name="Oval 116"/>
          <p:cNvSpPr>
            <a:spLocks noChangeArrowheads="1"/>
          </p:cNvSpPr>
          <p:nvPr/>
        </p:nvSpPr>
        <p:spPr bwMode="auto">
          <a:xfrm flipV="1">
            <a:off x="4387850" y="2498725"/>
            <a:ext cx="228600" cy="227013"/>
          </a:xfrm>
          <a:prstGeom prst="ellipse">
            <a:avLst/>
          </a:prstGeom>
          <a:solidFill>
            <a:srgbClr val="FFFFFF"/>
          </a:solidFill>
          <a:ln w="38100">
            <a:solidFill>
              <a:srgbClr val="000000"/>
            </a:solidFill>
            <a:round/>
            <a:headEnd/>
            <a:tailEnd/>
          </a:ln>
        </p:spPr>
        <p:txBody>
          <a:bodyPr/>
          <a:lstStyle/>
          <a:p>
            <a:endParaRPr lang="cs-CZ" sz="2400">
              <a:solidFill>
                <a:srgbClr val="000000"/>
              </a:solidFill>
              <a:latin typeface="Times New Roman" pitchFamily="18" charset="0"/>
            </a:endParaRPr>
          </a:p>
        </p:txBody>
      </p:sp>
      <p:sp>
        <p:nvSpPr>
          <p:cNvPr id="188428" name="Arc 117"/>
          <p:cNvSpPr>
            <a:spLocks/>
          </p:cNvSpPr>
          <p:nvPr/>
        </p:nvSpPr>
        <p:spPr bwMode="auto">
          <a:xfrm>
            <a:off x="4597400" y="2701925"/>
            <a:ext cx="182563" cy="444500"/>
          </a:xfrm>
          <a:custGeom>
            <a:avLst/>
            <a:gdLst>
              <a:gd name="T0" fmla="*/ 2147483647 w 21600"/>
              <a:gd name="T1" fmla="*/ 0 h 24675"/>
              <a:gd name="T2" fmla="*/ 2147483647 w 21600"/>
              <a:gd name="T3" fmla="*/ 2147483647 h 24675"/>
              <a:gd name="T4" fmla="*/ 0 w 21600"/>
              <a:gd name="T5" fmla="*/ 2147483647 h 24675"/>
              <a:gd name="T6" fmla="*/ 0 60000 65536"/>
              <a:gd name="T7" fmla="*/ 0 60000 65536"/>
              <a:gd name="T8" fmla="*/ 0 60000 65536"/>
              <a:gd name="T9" fmla="*/ 0 w 21600"/>
              <a:gd name="T10" fmla="*/ 0 h 24675"/>
              <a:gd name="T11" fmla="*/ 21600 w 21600"/>
              <a:gd name="T12" fmla="*/ 24675 h 24675"/>
            </a:gdLst>
            <a:ahLst/>
            <a:cxnLst>
              <a:cxn ang="T6">
                <a:pos x="T0" y="T1"/>
              </a:cxn>
              <a:cxn ang="T7">
                <a:pos x="T2" y="T3"/>
              </a:cxn>
              <a:cxn ang="T8">
                <a:pos x="T4" y="T5"/>
              </a:cxn>
            </a:cxnLst>
            <a:rect l="T9" t="T10" r="T11" b="T12"/>
            <a:pathLst>
              <a:path w="21600" h="24675" fill="none" extrusionOk="0">
                <a:moveTo>
                  <a:pt x="10793" y="0"/>
                </a:moveTo>
                <a:cubicBezTo>
                  <a:pt x="17480" y="3857"/>
                  <a:pt x="21600" y="10990"/>
                  <a:pt x="21600" y="18710"/>
                </a:cubicBezTo>
                <a:cubicBezTo>
                  <a:pt x="21600" y="20727"/>
                  <a:pt x="21317" y="22735"/>
                  <a:pt x="20760" y="24675"/>
                </a:cubicBezTo>
              </a:path>
              <a:path w="21600" h="24675" stroke="0" extrusionOk="0">
                <a:moveTo>
                  <a:pt x="10793" y="0"/>
                </a:moveTo>
                <a:cubicBezTo>
                  <a:pt x="17480" y="3857"/>
                  <a:pt x="21600" y="10990"/>
                  <a:pt x="21600" y="18710"/>
                </a:cubicBezTo>
                <a:cubicBezTo>
                  <a:pt x="21600" y="20727"/>
                  <a:pt x="21317" y="22735"/>
                  <a:pt x="20760" y="24675"/>
                </a:cubicBezTo>
                <a:lnTo>
                  <a:pt x="0" y="18710"/>
                </a:lnTo>
                <a:close/>
              </a:path>
            </a:pathLst>
          </a:custGeom>
          <a:noFill/>
          <a:ln w="19050">
            <a:solidFill>
              <a:srgbClr val="993300"/>
            </a:solidFill>
            <a:round/>
            <a:headEnd/>
            <a:tailEnd type="triangle" w="sm" len="med"/>
          </a:ln>
        </p:spPr>
        <p:txBody>
          <a:bodyPr/>
          <a:lstStyle/>
          <a:p>
            <a:endParaRPr lang="cs-CZ"/>
          </a:p>
        </p:txBody>
      </p:sp>
      <p:sp>
        <p:nvSpPr>
          <p:cNvPr id="188429" name="Arc 118"/>
          <p:cNvSpPr>
            <a:spLocks/>
          </p:cNvSpPr>
          <p:nvPr/>
        </p:nvSpPr>
        <p:spPr bwMode="auto">
          <a:xfrm rot="-5400000">
            <a:off x="4095750" y="2736851"/>
            <a:ext cx="388937" cy="271462"/>
          </a:xfrm>
          <a:custGeom>
            <a:avLst/>
            <a:gdLst>
              <a:gd name="T0" fmla="*/ 2147483647 w 18781"/>
              <a:gd name="T1" fmla="*/ 0 h 20455"/>
              <a:gd name="T2" fmla="*/ 2147483647 w 18781"/>
              <a:gd name="T3" fmla="*/ 2147483647 h 20455"/>
              <a:gd name="T4" fmla="*/ 0 w 18781"/>
              <a:gd name="T5" fmla="*/ 2147483647 h 20455"/>
              <a:gd name="T6" fmla="*/ 0 60000 65536"/>
              <a:gd name="T7" fmla="*/ 0 60000 65536"/>
              <a:gd name="T8" fmla="*/ 0 60000 65536"/>
              <a:gd name="T9" fmla="*/ 0 w 18781"/>
              <a:gd name="T10" fmla="*/ 0 h 20455"/>
              <a:gd name="T11" fmla="*/ 18781 w 18781"/>
              <a:gd name="T12" fmla="*/ 20455 h 20455"/>
            </a:gdLst>
            <a:ahLst/>
            <a:cxnLst>
              <a:cxn ang="T6">
                <a:pos x="T0" y="T1"/>
              </a:cxn>
              <a:cxn ang="T7">
                <a:pos x="T2" y="T3"/>
              </a:cxn>
              <a:cxn ang="T8">
                <a:pos x="T4" y="T5"/>
              </a:cxn>
            </a:cxnLst>
            <a:rect l="T9" t="T10" r="T11" b="T12"/>
            <a:pathLst>
              <a:path w="18781" h="20455" fill="none" extrusionOk="0">
                <a:moveTo>
                  <a:pt x="6939" y="0"/>
                </a:moveTo>
                <a:cubicBezTo>
                  <a:pt x="11952" y="1700"/>
                  <a:pt x="16166" y="5182"/>
                  <a:pt x="18780" y="9785"/>
                </a:cubicBezTo>
              </a:path>
              <a:path w="18781" h="20455" stroke="0" extrusionOk="0">
                <a:moveTo>
                  <a:pt x="6939" y="0"/>
                </a:moveTo>
                <a:cubicBezTo>
                  <a:pt x="11952" y="1700"/>
                  <a:pt x="16166" y="5182"/>
                  <a:pt x="18780" y="9785"/>
                </a:cubicBezTo>
                <a:lnTo>
                  <a:pt x="0" y="20455"/>
                </a:lnTo>
                <a:close/>
              </a:path>
            </a:pathLst>
          </a:custGeom>
          <a:noFill/>
          <a:ln w="19050">
            <a:solidFill>
              <a:srgbClr val="993300"/>
            </a:solidFill>
            <a:round/>
            <a:headEnd/>
            <a:tailEnd type="triangle" w="sm" len="med"/>
          </a:ln>
        </p:spPr>
        <p:txBody>
          <a:bodyPr/>
          <a:lstStyle/>
          <a:p>
            <a:endParaRPr lang="cs-CZ"/>
          </a:p>
        </p:txBody>
      </p:sp>
      <p:sp>
        <p:nvSpPr>
          <p:cNvPr id="188430" name="Oval 119"/>
          <p:cNvSpPr>
            <a:spLocks noChangeArrowheads="1"/>
          </p:cNvSpPr>
          <p:nvPr/>
        </p:nvSpPr>
        <p:spPr bwMode="auto">
          <a:xfrm>
            <a:off x="3738563" y="6240463"/>
            <a:ext cx="227012" cy="228600"/>
          </a:xfrm>
          <a:prstGeom prst="ellipse">
            <a:avLst/>
          </a:prstGeom>
          <a:solidFill>
            <a:srgbClr val="FFFFFF"/>
          </a:solidFill>
          <a:ln w="38100">
            <a:solidFill>
              <a:srgbClr val="000000"/>
            </a:solidFill>
            <a:round/>
            <a:headEnd/>
            <a:tailEnd/>
          </a:ln>
        </p:spPr>
        <p:txBody>
          <a:bodyPr/>
          <a:lstStyle/>
          <a:p>
            <a:endParaRPr lang="cs-CZ" sz="2400">
              <a:solidFill>
                <a:srgbClr val="000000"/>
              </a:solidFill>
              <a:latin typeface="Times New Roman" pitchFamily="18" charset="0"/>
            </a:endParaRPr>
          </a:p>
        </p:txBody>
      </p:sp>
      <p:sp>
        <p:nvSpPr>
          <p:cNvPr id="188431" name="Arc 120"/>
          <p:cNvSpPr>
            <a:spLocks/>
          </p:cNvSpPr>
          <p:nvPr/>
        </p:nvSpPr>
        <p:spPr bwMode="auto">
          <a:xfrm flipV="1">
            <a:off x="3903663" y="6018213"/>
            <a:ext cx="182562" cy="279400"/>
          </a:xfrm>
          <a:custGeom>
            <a:avLst/>
            <a:gdLst>
              <a:gd name="T0" fmla="*/ 2147483647 w 21600"/>
              <a:gd name="T1" fmla="*/ 0 h 24675"/>
              <a:gd name="T2" fmla="*/ 2147483647 w 21600"/>
              <a:gd name="T3" fmla="*/ 2147483647 h 24675"/>
              <a:gd name="T4" fmla="*/ 0 w 21600"/>
              <a:gd name="T5" fmla="*/ 2147483647 h 24675"/>
              <a:gd name="T6" fmla="*/ 0 60000 65536"/>
              <a:gd name="T7" fmla="*/ 0 60000 65536"/>
              <a:gd name="T8" fmla="*/ 0 60000 65536"/>
              <a:gd name="T9" fmla="*/ 0 w 21600"/>
              <a:gd name="T10" fmla="*/ 0 h 24675"/>
              <a:gd name="T11" fmla="*/ 21600 w 21600"/>
              <a:gd name="T12" fmla="*/ 24675 h 24675"/>
            </a:gdLst>
            <a:ahLst/>
            <a:cxnLst>
              <a:cxn ang="T6">
                <a:pos x="T0" y="T1"/>
              </a:cxn>
              <a:cxn ang="T7">
                <a:pos x="T2" y="T3"/>
              </a:cxn>
              <a:cxn ang="T8">
                <a:pos x="T4" y="T5"/>
              </a:cxn>
            </a:cxnLst>
            <a:rect l="T9" t="T10" r="T11" b="T12"/>
            <a:pathLst>
              <a:path w="21600" h="24675" fill="none" extrusionOk="0">
                <a:moveTo>
                  <a:pt x="10793" y="0"/>
                </a:moveTo>
                <a:cubicBezTo>
                  <a:pt x="17480" y="3857"/>
                  <a:pt x="21600" y="10990"/>
                  <a:pt x="21600" y="18710"/>
                </a:cubicBezTo>
                <a:cubicBezTo>
                  <a:pt x="21600" y="20727"/>
                  <a:pt x="21317" y="22735"/>
                  <a:pt x="20760" y="24675"/>
                </a:cubicBezTo>
              </a:path>
              <a:path w="21600" h="24675" stroke="0" extrusionOk="0">
                <a:moveTo>
                  <a:pt x="10793" y="0"/>
                </a:moveTo>
                <a:cubicBezTo>
                  <a:pt x="17480" y="3857"/>
                  <a:pt x="21600" y="10990"/>
                  <a:pt x="21600" y="18710"/>
                </a:cubicBezTo>
                <a:cubicBezTo>
                  <a:pt x="21600" y="20727"/>
                  <a:pt x="21317" y="22735"/>
                  <a:pt x="20760" y="24675"/>
                </a:cubicBezTo>
                <a:lnTo>
                  <a:pt x="0" y="18710"/>
                </a:lnTo>
                <a:close/>
              </a:path>
            </a:pathLst>
          </a:custGeom>
          <a:noFill/>
          <a:ln w="19050">
            <a:solidFill>
              <a:srgbClr val="993300"/>
            </a:solidFill>
            <a:round/>
            <a:headEnd/>
            <a:tailEnd type="triangle" w="sm" len="med"/>
          </a:ln>
        </p:spPr>
        <p:txBody>
          <a:bodyPr/>
          <a:lstStyle/>
          <a:p>
            <a:endParaRPr lang="cs-CZ"/>
          </a:p>
        </p:txBody>
      </p:sp>
      <p:sp>
        <p:nvSpPr>
          <p:cNvPr id="188432" name="Arc 121"/>
          <p:cNvSpPr>
            <a:spLocks/>
          </p:cNvSpPr>
          <p:nvPr/>
        </p:nvSpPr>
        <p:spPr bwMode="auto">
          <a:xfrm rot="5400000" flipV="1">
            <a:off x="3513931" y="5926932"/>
            <a:ext cx="388937" cy="222250"/>
          </a:xfrm>
          <a:custGeom>
            <a:avLst/>
            <a:gdLst>
              <a:gd name="T0" fmla="*/ 2147483647 w 18781"/>
              <a:gd name="T1" fmla="*/ 0 h 21581"/>
              <a:gd name="T2" fmla="*/ 2147483647 w 18781"/>
              <a:gd name="T3" fmla="*/ 2147483647 h 21581"/>
              <a:gd name="T4" fmla="*/ 0 w 18781"/>
              <a:gd name="T5" fmla="*/ 2147483647 h 21581"/>
              <a:gd name="T6" fmla="*/ 0 60000 65536"/>
              <a:gd name="T7" fmla="*/ 0 60000 65536"/>
              <a:gd name="T8" fmla="*/ 0 60000 65536"/>
              <a:gd name="T9" fmla="*/ 0 w 18781"/>
              <a:gd name="T10" fmla="*/ 0 h 21581"/>
              <a:gd name="T11" fmla="*/ 18781 w 18781"/>
              <a:gd name="T12" fmla="*/ 21581 h 21581"/>
            </a:gdLst>
            <a:ahLst/>
            <a:cxnLst>
              <a:cxn ang="T6">
                <a:pos x="T0" y="T1"/>
              </a:cxn>
              <a:cxn ang="T7">
                <a:pos x="T2" y="T3"/>
              </a:cxn>
              <a:cxn ang="T8">
                <a:pos x="T4" y="T5"/>
              </a:cxn>
            </a:cxnLst>
            <a:rect l="T9" t="T10" r="T11" b="T12"/>
            <a:pathLst>
              <a:path w="18781" h="21581" fill="none" extrusionOk="0">
                <a:moveTo>
                  <a:pt x="901" y="-1"/>
                </a:moveTo>
                <a:cubicBezTo>
                  <a:pt x="8343" y="310"/>
                  <a:pt x="15101" y="4434"/>
                  <a:pt x="18780" y="10911"/>
                </a:cubicBezTo>
              </a:path>
              <a:path w="18781" h="21581" stroke="0" extrusionOk="0">
                <a:moveTo>
                  <a:pt x="901" y="-1"/>
                </a:moveTo>
                <a:cubicBezTo>
                  <a:pt x="8343" y="310"/>
                  <a:pt x="15101" y="4434"/>
                  <a:pt x="18780" y="10911"/>
                </a:cubicBezTo>
                <a:lnTo>
                  <a:pt x="0" y="21581"/>
                </a:lnTo>
                <a:close/>
              </a:path>
            </a:pathLst>
          </a:custGeom>
          <a:noFill/>
          <a:ln w="19050">
            <a:solidFill>
              <a:srgbClr val="993300"/>
            </a:solidFill>
            <a:round/>
            <a:headEnd/>
            <a:tailEnd type="triangle" w="sm" len="med"/>
          </a:ln>
        </p:spPr>
        <p:txBody>
          <a:bodyPr/>
          <a:lstStyle/>
          <a:p>
            <a:endParaRPr lang="cs-CZ"/>
          </a:p>
        </p:txBody>
      </p:sp>
      <p:sp>
        <p:nvSpPr>
          <p:cNvPr id="188433" name="Oval 122"/>
          <p:cNvSpPr>
            <a:spLocks noChangeArrowheads="1"/>
          </p:cNvSpPr>
          <p:nvPr/>
        </p:nvSpPr>
        <p:spPr bwMode="auto">
          <a:xfrm flipV="1">
            <a:off x="3751263" y="2528888"/>
            <a:ext cx="227012" cy="227012"/>
          </a:xfrm>
          <a:prstGeom prst="ellipse">
            <a:avLst/>
          </a:prstGeom>
          <a:solidFill>
            <a:srgbClr val="FFFFFF"/>
          </a:solidFill>
          <a:ln w="38100">
            <a:solidFill>
              <a:srgbClr val="000000"/>
            </a:solidFill>
            <a:round/>
            <a:headEnd/>
            <a:tailEnd/>
          </a:ln>
        </p:spPr>
        <p:txBody>
          <a:bodyPr/>
          <a:lstStyle/>
          <a:p>
            <a:endParaRPr lang="cs-CZ" sz="2400">
              <a:solidFill>
                <a:srgbClr val="000000"/>
              </a:solidFill>
              <a:latin typeface="Times New Roman" pitchFamily="18" charset="0"/>
            </a:endParaRPr>
          </a:p>
        </p:txBody>
      </p:sp>
      <p:sp>
        <p:nvSpPr>
          <p:cNvPr id="188434" name="Arc 123"/>
          <p:cNvSpPr>
            <a:spLocks/>
          </p:cNvSpPr>
          <p:nvPr/>
        </p:nvSpPr>
        <p:spPr bwMode="auto">
          <a:xfrm>
            <a:off x="3916363" y="2700338"/>
            <a:ext cx="180975" cy="222250"/>
          </a:xfrm>
          <a:custGeom>
            <a:avLst/>
            <a:gdLst>
              <a:gd name="T0" fmla="*/ 2147483647 w 21600"/>
              <a:gd name="T1" fmla="*/ 0 h 19732"/>
              <a:gd name="T2" fmla="*/ 2147483647 w 21600"/>
              <a:gd name="T3" fmla="*/ 2147483647 h 19732"/>
              <a:gd name="T4" fmla="*/ 0 w 21600"/>
              <a:gd name="T5" fmla="*/ 2147483647 h 19732"/>
              <a:gd name="T6" fmla="*/ 0 60000 65536"/>
              <a:gd name="T7" fmla="*/ 0 60000 65536"/>
              <a:gd name="T8" fmla="*/ 0 60000 65536"/>
              <a:gd name="T9" fmla="*/ 0 w 21600"/>
              <a:gd name="T10" fmla="*/ 0 h 19732"/>
              <a:gd name="T11" fmla="*/ 21600 w 21600"/>
              <a:gd name="T12" fmla="*/ 19732 h 19732"/>
            </a:gdLst>
            <a:ahLst/>
            <a:cxnLst>
              <a:cxn ang="T6">
                <a:pos x="T0" y="T1"/>
              </a:cxn>
              <a:cxn ang="T7">
                <a:pos x="T2" y="T3"/>
              </a:cxn>
              <a:cxn ang="T8">
                <a:pos x="T4" y="T5"/>
              </a:cxn>
            </a:cxnLst>
            <a:rect l="T9" t="T10" r="T11" b="T12"/>
            <a:pathLst>
              <a:path w="21600" h="19732" fill="none" extrusionOk="0">
                <a:moveTo>
                  <a:pt x="10793" y="0"/>
                </a:moveTo>
                <a:cubicBezTo>
                  <a:pt x="17480" y="3857"/>
                  <a:pt x="21600" y="10990"/>
                  <a:pt x="21600" y="18710"/>
                </a:cubicBezTo>
                <a:cubicBezTo>
                  <a:pt x="21600" y="19050"/>
                  <a:pt x="21591" y="19391"/>
                  <a:pt x="21575" y="19731"/>
                </a:cubicBezTo>
              </a:path>
              <a:path w="21600" h="19732" stroke="0" extrusionOk="0">
                <a:moveTo>
                  <a:pt x="10793" y="0"/>
                </a:moveTo>
                <a:cubicBezTo>
                  <a:pt x="17480" y="3857"/>
                  <a:pt x="21600" y="10990"/>
                  <a:pt x="21600" y="18710"/>
                </a:cubicBezTo>
                <a:cubicBezTo>
                  <a:pt x="21600" y="19050"/>
                  <a:pt x="21591" y="19391"/>
                  <a:pt x="21575" y="19731"/>
                </a:cubicBezTo>
                <a:lnTo>
                  <a:pt x="0" y="18710"/>
                </a:lnTo>
                <a:close/>
              </a:path>
            </a:pathLst>
          </a:custGeom>
          <a:noFill/>
          <a:ln w="19050">
            <a:solidFill>
              <a:srgbClr val="993300"/>
            </a:solidFill>
            <a:round/>
            <a:headEnd/>
            <a:tailEnd type="triangle" w="sm" len="med"/>
          </a:ln>
        </p:spPr>
        <p:txBody>
          <a:bodyPr/>
          <a:lstStyle/>
          <a:p>
            <a:endParaRPr lang="cs-CZ"/>
          </a:p>
        </p:txBody>
      </p:sp>
      <p:sp>
        <p:nvSpPr>
          <p:cNvPr id="188435" name="Arc 124"/>
          <p:cNvSpPr>
            <a:spLocks/>
          </p:cNvSpPr>
          <p:nvPr/>
        </p:nvSpPr>
        <p:spPr bwMode="auto">
          <a:xfrm rot="-5400000">
            <a:off x="3467100" y="2906713"/>
            <a:ext cx="508000" cy="222250"/>
          </a:xfrm>
          <a:custGeom>
            <a:avLst/>
            <a:gdLst>
              <a:gd name="T0" fmla="*/ 2147483647 w 18781"/>
              <a:gd name="T1" fmla="*/ 0 h 21581"/>
              <a:gd name="T2" fmla="*/ 2147483647 w 18781"/>
              <a:gd name="T3" fmla="*/ 2147483647 h 21581"/>
              <a:gd name="T4" fmla="*/ 0 w 18781"/>
              <a:gd name="T5" fmla="*/ 2147483647 h 21581"/>
              <a:gd name="T6" fmla="*/ 0 60000 65536"/>
              <a:gd name="T7" fmla="*/ 0 60000 65536"/>
              <a:gd name="T8" fmla="*/ 0 60000 65536"/>
              <a:gd name="T9" fmla="*/ 0 w 18781"/>
              <a:gd name="T10" fmla="*/ 0 h 21581"/>
              <a:gd name="T11" fmla="*/ 18781 w 18781"/>
              <a:gd name="T12" fmla="*/ 21581 h 21581"/>
            </a:gdLst>
            <a:ahLst/>
            <a:cxnLst>
              <a:cxn ang="T6">
                <a:pos x="T0" y="T1"/>
              </a:cxn>
              <a:cxn ang="T7">
                <a:pos x="T2" y="T3"/>
              </a:cxn>
              <a:cxn ang="T8">
                <a:pos x="T4" y="T5"/>
              </a:cxn>
            </a:cxnLst>
            <a:rect l="T9" t="T10" r="T11" b="T12"/>
            <a:pathLst>
              <a:path w="18781" h="21581" fill="none" extrusionOk="0">
                <a:moveTo>
                  <a:pt x="901" y="-1"/>
                </a:moveTo>
                <a:cubicBezTo>
                  <a:pt x="8343" y="310"/>
                  <a:pt x="15101" y="4434"/>
                  <a:pt x="18780" y="10911"/>
                </a:cubicBezTo>
              </a:path>
              <a:path w="18781" h="21581" stroke="0" extrusionOk="0">
                <a:moveTo>
                  <a:pt x="901" y="-1"/>
                </a:moveTo>
                <a:cubicBezTo>
                  <a:pt x="8343" y="310"/>
                  <a:pt x="15101" y="4434"/>
                  <a:pt x="18780" y="10911"/>
                </a:cubicBezTo>
                <a:lnTo>
                  <a:pt x="0" y="21581"/>
                </a:lnTo>
                <a:close/>
              </a:path>
            </a:pathLst>
          </a:custGeom>
          <a:noFill/>
          <a:ln w="19050">
            <a:solidFill>
              <a:srgbClr val="993300"/>
            </a:solidFill>
            <a:round/>
            <a:headEnd/>
            <a:tailEnd type="triangle" w="sm" len="med"/>
          </a:ln>
        </p:spPr>
        <p:txBody>
          <a:bodyPr/>
          <a:lstStyle/>
          <a:p>
            <a:endParaRPr lang="cs-CZ"/>
          </a:p>
        </p:txBody>
      </p:sp>
      <p:sp>
        <p:nvSpPr>
          <p:cNvPr id="188436" name="Oval 125"/>
          <p:cNvSpPr>
            <a:spLocks noChangeArrowheads="1"/>
          </p:cNvSpPr>
          <p:nvPr/>
        </p:nvSpPr>
        <p:spPr bwMode="auto">
          <a:xfrm>
            <a:off x="4029075" y="839788"/>
            <a:ext cx="1552575" cy="1427162"/>
          </a:xfrm>
          <a:prstGeom prst="ellipse">
            <a:avLst/>
          </a:prstGeom>
          <a:solidFill>
            <a:srgbClr val="FFFFFF"/>
          </a:solidFill>
          <a:ln w="38100">
            <a:solidFill>
              <a:srgbClr val="000000"/>
            </a:solidFill>
            <a:round/>
            <a:headEnd/>
            <a:tailEnd/>
          </a:ln>
        </p:spPr>
        <p:txBody>
          <a:bodyPr/>
          <a:lstStyle/>
          <a:p>
            <a:endParaRPr lang="cs-CZ" sz="2400">
              <a:solidFill>
                <a:srgbClr val="000000"/>
              </a:solidFill>
              <a:latin typeface="Times New Roman" pitchFamily="18" charset="0"/>
            </a:endParaRPr>
          </a:p>
        </p:txBody>
      </p:sp>
      <p:sp>
        <p:nvSpPr>
          <p:cNvPr id="188437" name="Oval 126"/>
          <p:cNvSpPr>
            <a:spLocks noChangeArrowheads="1"/>
          </p:cNvSpPr>
          <p:nvPr/>
        </p:nvSpPr>
        <p:spPr bwMode="auto">
          <a:xfrm rot="-1186325">
            <a:off x="7423150" y="2297113"/>
            <a:ext cx="252413" cy="631825"/>
          </a:xfrm>
          <a:prstGeom prst="ellipse">
            <a:avLst/>
          </a:prstGeom>
          <a:solidFill>
            <a:srgbClr val="FFFFFF"/>
          </a:solidFill>
          <a:ln w="38100">
            <a:solidFill>
              <a:srgbClr val="000000"/>
            </a:solidFill>
            <a:round/>
            <a:headEnd/>
            <a:tailEnd/>
          </a:ln>
        </p:spPr>
        <p:txBody>
          <a:bodyPr/>
          <a:lstStyle/>
          <a:p>
            <a:endParaRPr lang="cs-CZ" sz="2400">
              <a:solidFill>
                <a:srgbClr val="000000"/>
              </a:solidFill>
              <a:latin typeface="Times New Roman" pitchFamily="18" charset="0"/>
            </a:endParaRPr>
          </a:p>
        </p:txBody>
      </p:sp>
      <p:sp>
        <p:nvSpPr>
          <p:cNvPr id="188438" name="Freeform 127"/>
          <p:cNvSpPr>
            <a:spLocks/>
          </p:cNvSpPr>
          <p:nvPr/>
        </p:nvSpPr>
        <p:spPr bwMode="auto">
          <a:xfrm rot="1201632">
            <a:off x="6159500" y="2562225"/>
            <a:ext cx="812800" cy="657225"/>
          </a:xfrm>
          <a:custGeom>
            <a:avLst/>
            <a:gdLst>
              <a:gd name="T0" fmla="*/ 2147483647 w 965"/>
              <a:gd name="T1" fmla="*/ 2147483647 h 780"/>
              <a:gd name="T2" fmla="*/ 2147483647 w 965"/>
              <a:gd name="T3" fmla="*/ 2147483647 h 780"/>
              <a:gd name="T4" fmla="*/ 2147483647 w 965"/>
              <a:gd name="T5" fmla="*/ 2147483647 h 780"/>
              <a:gd name="T6" fmla="*/ 2147483647 w 965"/>
              <a:gd name="T7" fmla="*/ 2147483647 h 780"/>
              <a:gd name="T8" fmla="*/ 2147483647 w 965"/>
              <a:gd name="T9" fmla="*/ 2147483647 h 780"/>
              <a:gd name="T10" fmla="*/ 2147483647 w 965"/>
              <a:gd name="T11" fmla="*/ 2147483647 h 780"/>
              <a:gd name="T12" fmla="*/ 2147483647 w 965"/>
              <a:gd name="T13" fmla="*/ 2147483647 h 780"/>
              <a:gd name="T14" fmla="*/ 2147483647 w 965"/>
              <a:gd name="T15" fmla="*/ 2147483647 h 780"/>
              <a:gd name="T16" fmla="*/ 2147483647 w 965"/>
              <a:gd name="T17" fmla="*/ 2147483647 h 780"/>
              <a:gd name="T18" fmla="*/ 2147483647 w 965"/>
              <a:gd name="T19" fmla="*/ 2147483647 h 780"/>
              <a:gd name="T20" fmla="*/ 2147483647 w 965"/>
              <a:gd name="T21" fmla="*/ 2147483647 h 780"/>
              <a:gd name="T22" fmla="*/ 2147483647 w 965"/>
              <a:gd name="T23" fmla="*/ 2147483647 h 780"/>
              <a:gd name="T24" fmla="*/ 2147483647 w 965"/>
              <a:gd name="T25" fmla="*/ 2147483647 h 7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65"/>
              <a:gd name="T40" fmla="*/ 0 h 780"/>
              <a:gd name="T41" fmla="*/ 965 w 965"/>
              <a:gd name="T42" fmla="*/ 780 h 7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65" h="780">
                <a:moveTo>
                  <a:pt x="155" y="10"/>
                </a:moveTo>
                <a:cubicBezTo>
                  <a:pt x="98" y="20"/>
                  <a:pt x="10" y="120"/>
                  <a:pt x="5" y="175"/>
                </a:cubicBezTo>
                <a:cubicBezTo>
                  <a:pt x="0" y="230"/>
                  <a:pt x="68" y="300"/>
                  <a:pt x="125" y="340"/>
                </a:cubicBezTo>
                <a:cubicBezTo>
                  <a:pt x="182" y="380"/>
                  <a:pt x="285" y="357"/>
                  <a:pt x="350" y="415"/>
                </a:cubicBezTo>
                <a:cubicBezTo>
                  <a:pt x="415" y="473"/>
                  <a:pt x="450" y="627"/>
                  <a:pt x="515" y="685"/>
                </a:cubicBezTo>
                <a:cubicBezTo>
                  <a:pt x="580" y="743"/>
                  <a:pt x="667" y="780"/>
                  <a:pt x="740" y="760"/>
                </a:cubicBezTo>
                <a:cubicBezTo>
                  <a:pt x="813" y="740"/>
                  <a:pt x="935" y="622"/>
                  <a:pt x="950" y="565"/>
                </a:cubicBezTo>
                <a:cubicBezTo>
                  <a:pt x="965" y="508"/>
                  <a:pt x="862" y="450"/>
                  <a:pt x="830" y="415"/>
                </a:cubicBezTo>
                <a:cubicBezTo>
                  <a:pt x="798" y="380"/>
                  <a:pt x="787" y="385"/>
                  <a:pt x="755" y="355"/>
                </a:cubicBezTo>
                <a:cubicBezTo>
                  <a:pt x="723" y="325"/>
                  <a:pt x="670" y="275"/>
                  <a:pt x="635" y="235"/>
                </a:cubicBezTo>
                <a:cubicBezTo>
                  <a:pt x="600" y="195"/>
                  <a:pt x="592" y="135"/>
                  <a:pt x="545" y="115"/>
                </a:cubicBezTo>
                <a:cubicBezTo>
                  <a:pt x="498" y="95"/>
                  <a:pt x="415" y="132"/>
                  <a:pt x="350" y="115"/>
                </a:cubicBezTo>
                <a:cubicBezTo>
                  <a:pt x="285" y="98"/>
                  <a:pt x="197" y="0"/>
                  <a:pt x="155" y="10"/>
                </a:cubicBezTo>
                <a:close/>
              </a:path>
            </a:pathLst>
          </a:custGeom>
          <a:solidFill>
            <a:srgbClr val="FFFFFF"/>
          </a:solidFill>
          <a:ln w="38100" cmpd="sng">
            <a:solidFill>
              <a:srgbClr val="000000"/>
            </a:solidFill>
            <a:round/>
            <a:headEnd/>
            <a:tailEnd/>
          </a:ln>
        </p:spPr>
        <p:txBody>
          <a:bodyPr/>
          <a:lstStyle/>
          <a:p>
            <a:endParaRPr lang="cs-CZ"/>
          </a:p>
        </p:txBody>
      </p:sp>
      <p:sp>
        <p:nvSpPr>
          <p:cNvPr id="188439" name="Oval 128"/>
          <p:cNvSpPr>
            <a:spLocks noChangeArrowheads="1"/>
          </p:cNvSpPr>
          <p:nvPr/>
        </p:nvSpPr>
        <p:spPr bwMode="auto">
          <a:xfrm>
            <a:off x="7558088" y="1490663"/>
            <a:ext cx="227012" cy="227012"/>
          </a:xfrm>
          <a:prstGeom prst="ellipse">
            <a:avLst/>
          </a:prstGeom>
          <a:solidFill>
            <a:srgbClr val="FFFFFF"/>
          </a:solidFill>
          <a:ln w="38100">
            <a:solidFill>
              <a:srgbClr val="000000"/>
            </a:solidFill>
            <a:round/>
            <a:headEnd/>
            <a:tailEnd/>
          </a:ln>
        </p:spPr>
        <p:txBody>
          <a:bodyPr/>
          <a:lstStyle/>
          <a:p>
            <a:endParaRPr lang="cs-CZ" sz="2400">
              <a:solidFill>
                <a:srgbClr val="000000"/>
              </a:solidFill>
              <a:latin typeface="Times New Roman" pitchFamily="18" charset="0"/>
            </a:endParaRPr>
          </a:p>
        </p:txBody>
      </p:sp>
      <p:sp>
        <p:nvSpPr>
          <p:cNvPr id="188440" name="Oval 129"/>
          <p:cNvSpPr>
            <a:spLocks noChangeArrowheads="1"/>
          </p:cNvSpPr>
          <p:nvPr/>
        </p:nvSpPr>
        <p:spPr bwMode="auto">
          <a:xfrm>
            <a:off x="5856288" y="3384550"/>
            <a:ext cx="227012" cy="227013"/>
          </a:xfrm>
          <a:prstGeom prst="ellipse">
            <a:avLst/>
          </a:prstGeom>
          <a:solidFill>
            <a:srgbClr val="FFFFFF"/>
          </a:solidFill>
          <a:ln w="38100">
            <a:solidFill>
              <a:srgbClr val="000000"/>
            </a:solidFill>
            <a:round/>
            <a:headEnd/>
            <a:tailEnd/>
          </a:ln>
        </p:spPr>
        <p:txBody>
          <a:bodyPr/>
          <a:lstStyle/>
          <a:p>
            <a:endParaRPr lang="cs-CZ" sz="2400">
              <a:solidFill>
                <a:srgbClr val="000000"/>
              </a:solidFill>
              <a:latin typeface="Times New Roman" pitchFamily="18" charset="0"/>
            </a:endParaRPr>
          </a:p>
        </p:txBody>
      </p:sp>
      <p:sp>
        <p:nvSpPr>
          <p:cNvPr id="188441" name="Oval 130"/>
          <p:cNvSpPr>
            <a:spLocks noChangeArrowheads="1"/>
          </p:cNvSpPr>
          <p:nvPr/>
        </p:nvSpPr>
        <p:spPr bwMode="auto">
          <a:xfrm>
            <a:off x="1655763" y="3984625"/>
            <a:ext cx="227012" cy="228600"/>
          </a:xfrm>
          <a:prstGeom prst="ellipse">
            <a:avLst/>
          </a:prstGeom>
          <a:solidFill>
            <a:srgbClr val="FFFFFF"/>
          </a:solidFill>
          <a:ln w="38100">
            <a:solidFill>
              <a:srgbClr val="000000"/>
            </a:solidFill>
            <a:round/>
            <a:headEnd/>
            <a:tailEnd/>
          </a:ln>
        </p:spPr>
        <p:txBody>
          <a:bodyPr/>
          <a:lstStyle/>
          <a:p>
            <a:endParaRPr lang="cs-CZ" sz="2400">
              <a:solidFill>
                <a:srgbClr val="000000"/>
              </a:solidFill>
              <a:latin typeface="Times New Roman" pitchFamily="18" charset="0"/>
            </a:endParaRPr>
          </a:p>
        </p:txBody>
      </p:sp>
      <p:sp>
        <p:nvSpPr>
          <p:cNvPr id="188442" name="Arc 131"/>
          <p:cNvSpPr>
            <a:spLocks/>
          </p:cNvSpPr>
          <p:nvPr/>
        </p:nvSpPr>
        <p:spPr bwMode="auto">
          <a:xfrm flipV="1">
            <a:off x="6019800" y="2995613"/>
            <a:ext cx="488950" cy="450850"/>
          </a:xfrm>
          <a:custGeom>
            <a:avLst/>
            <a:gdLst>
              <a:gd name="T0" fmla="*/ 2147483647 w 17648"/>
              <a:gd name="T1" fmla="*/ 0 h 20944"/>
              <a:gd name="T2" fmla="*/ 2147483647 w 17648"/>
              <a:gd name="T3" fmla="*/ 2147483647 h 20944"/>
              <a:gd name="T4" fmla="*/ 0 w 17648"/>
              <a:gd name="T5" fmla="*/ 2147483647 h 20944"/>
              <a:gd name="T6" fmla="*/ 0 60000 65536"/>
              <a:gd name="T7" fmla="*/ 0 60000 65536"/>
              <a:gd name="T8" fmla="*/ 0 60000 65536"/>
              <a:gd name="T9" fmla="*/ 0 w 17648"/>
              <a:gd name="T10" fmla="*/ 0 h 20944"/>
              <a:gd name="T11" fmla="*/ 17648 w 17648"/>
              <a:gd name="T12" fmla="*/ 20944 h 20944"/>
            </a:gdLst>
            <a:ahLst/>
            <a:cxnLst>
              <a:cxn ang="T6">
                <a:pos x="T0" y="T1"/>
              </a:cxn>
              <a:cxn ang="T7">
                <a:pos x="T2" y="T3"/>
              </a:cxn>
              <a:cxn ang="T8">
                <a:pos x="T4" y="T5"/>
              </a:cxn>
            </a:cxnLst>
            <a:rect l="T9" t="T10" r="T11" b="T12"/>
            <a:pathLst>
              <a:path w="17648" h="20944" fill="none" extrusionOk="0">
                <a:moveTo>
                  <a:pt x="5282" y="-1"/>
                </a:moveTo>
                <a:cubicBezTo>
                  <a:pt x="10285" y="1261"/>
                  <a:pt x="14672" y="4273"/>
                  <a:pt x="17647" y="8489"/>
                </a:cubicBezTo>
              </a:path>
              <a:path w="17648" h="20944" stroke="0" extrusionOk="0">
                <a:moveTo>
                  <a:pt x="5282" y="-1"/>
                </a:moveTo>
                <a:cubicBezTo>
                  <a:pt x="10285" y="1261"/>
                  <a:pt x="14672" y="4273"/>
                  <a:pt x="17647" y="8489"/>
                </a:cubicBezTo>
                <a:lnTo>
                  <a:pt x="0" y="20944"/>
                </a:lnTo>
                <a:close/>
              </a:path>
            </a:pathLst>
          </a:custGeom>
          <a:noFill/>
          <a:ln w="19050">
            <a:solidFill>
              <a:srgbClr val="993300"/>
            </a:solidFill>
            <a:round/>
            <a:headEnd/>
            <a:tailEnd type="triangle" w="sm" len="med"/>
          </a:ln>
        </p:spPr>
        <p:txBody>
          <a:bodyPr/>
          <a:lstStyle/>
          <a:p>
            <a:endParaRPr lang="cs-CZ"/>
          </a:p>
        </p:txBody>
      </p:sp>
      <p:sp>
        <p:nvSpPr>
          <p:cNvPr id="188443" name="Arc 132"/>
          <p:cNvSpPr>
            <a:spLocks/>
          </p:cNvSpPr>
          <p:nvPr/>
        </p:nvSpPr>
        <p:spPr bwMode="auto">
          <a:xfrm flipV="1">
            <a:off x="5260975" y="3375025"/>
            <a:ext cx="490538" cy="450850"/>
          </a:xfrm>
          <a:custGeom>
            <a:avLst/>
            <a:gdLst>
              <a:gd name="T0" fmla="*/ 2147483647 w 17648"/>
              <a:gd name="T1" fmla="*/ 0 h 20944"/>
              <a:gd name="T2" fmla="*/ 2147483647 w 17648"/>
              <a:gd name="T3" fmla="*/ 2147483647 h 20944"/>
              <a:gd name="T4" fmla="*/ 0 w 17648"/>
              <a:gd name="T5" fmla="*/ 2147483647 h 20944"/>
              <a:gd name="T6" fmla="*/ 0 60000 65536"/>
              <a:gd name="T7" fmla="*/ 0 60000 65536"/>
              <a:gd name="T8" fmla="*/ 0 60000 65536"/>
              <a:gd name="T9" fmla="*/ 0 w 17648"/>
              <a:gd name="T10" fmla="*/ 0 h 20944"/>
              <a:gd name="T11" fmla="*/ 17648 w 17648"/>
              <a:gd name="T12" fmla="*/ 20944 h 20944"/>
            </a:gdLst>
            <a:ahLst/>
            <a:cxnLst>
              <a:cxn ang="T6">
                <a:pos x="T0" y="T1"/>
              </a:cxn>
              <a:cxn ang="T7">
                <a:pos x="T2" y="T3"/>
              </a:cxn>
              <a:cxn ang="T8">
                <a:pos x="T4" y="T5"/>
              </a:cxn>
            </a:cxnLst>
            <a:rect l="T9" t="T10" r="T11" b="T12"/>
            <a:pathLst>
              <a:path w="17648" h="20944" fill="none" extrusionOk="0">
                <a:moveTo>
                  <a:pt x="5282" y="-1"/>
                </a:moveTo>
                <a:cubicBezTo>
                  <a:pt x="10285" y="1261"/>
                  <a:pt x="14672" y="4273"/>
                  <a:pt x="17647" y="8489"/>
                </a:cubicBezTo>
              </a:path>
              <a:path w="17648" h="20944" stroke="0" extrusionOk="0">
                <a:moveTo>
                  <a:pt x="5282" y="-1"/>
                </a:moveTo>
                <a:cubicBezTo>
                  <a:pt x="10285" y="1261"/>
                  <a:pt x="14672" y="4273"/>
                  <a:pt x="17647" y="8489"/>
                </a:cubicBezTo>
                <a:lnTo>
                  <a:pt x="0" y="20944"/>
                </a:lnTo>
                <a:close/>
              </a:path>
            </a:pathLst>
          </a:custGeom>
          <a:noFill/>
          <a:ln w="19050">
            <a:solidFill>
              <a:srgbClr val="993300"/>
            </a:solidFill>
            <a:round/>
            <a:headEnd/>
            <a:tailEnd type="triangle" w="sm" len="med"/>
          </a:ln>
        </p:spPr>
        <p:txBody>
          <a:bodyPr/>
          <a:lstStyle/>
          <a:p>
            <a:endParaRPr lang="cs-CZ"/>
          </a:p>
        </p:txBody>
      </p:sp>
      <p:sp>
        <p:nvSpPr>
          <p:cNvPr id="188444" name="Arc 133"/>
          <p:cNvSpPr>
            <a:spLocks/>
          </p:cNvSpPr>
          <p:nvPr/>
        </p:nvSpPr>
        <p:spPr bwMode="auto">
          <a:xfrm flipH="1">
            <a:off x="5059363" y="3048000"/>
            <a:ext cx="341312" cy="568325"/>
          </a:xfrm>
          <a:custGeom>
            <a:avLst/>
            <a:gdLst>
              <a:gd name="T0" fmla="*/ 2147483647 w 21600"/>
              <a:gd name="T1" fmla="*/ 0 h 18747"/>
              <a:gd name="T2" fmla="*/ 2147483647 w 21600"/>
              <a:gd name="T3" fmla="*/ 2147483647 h 18747"/>
              <a:gd name="T4" fmla="*/ 0 w 21600"/>
              <a:gd name="T5" fmla="*/ 2147483647 h 18747"/>
              <a:gd name="T6" fmla="*/ 0 60000 65536"/>
              <a:gd name="T7" fmla="*/ 0 60000 65536"/>
              <a:gd name="T8" fmla="*/ 0 60000 65536"/>
              <a:gd name="T9" fmla="*/ 0 w 21600"/>
              <a:gd name="T10" fmla="*/ 0 h 18747"/>
              <a:gd name="T11" fmla="*/ 21600 w 21600"/>
              <a:gd name="T12" fmla="*/ 18747 h 18747"/>
            </a:gdLst>
            <a:ahLst/>
            <a:cxnLst>
              <a:cxn ang="T6">
                <a:pos x="T0" y="T1"/>
              </a:cxn>
              <a:cxn ang="T7">
                <a:pos x="T2" y="T3"/>
              </a:cxn>
              <a:cxn ang="T8">
                <a:pos x="T4" y="T5"/>
              </a:cxn>
            </a:cxnLst>
            <a:rect l="T9" t="T10" r="T11" b="T12"/>
            <a:pathLst>
              <a:path w="21600" h="18747" fill="none" extrusionOk="0">
                <a:moveTo>
                  <a:pt x="10793" y="0"/>
                </a:moveTo>
                <a:cubicBezTo>
                  <a:pt x="17480" y="3857"/>
                  <a:pt x="21600" y="10990"/>
                  <a:pt x="21600" y="18710"/>
                </a:cubicBezTo>
                <a:cubicBezTo>
                  <a:pt x="21600" y="18722"/>
                  <a:pt x="21599" y="18734"/>
                  <a:pt x="21599" y="18746"/>
                </a:cubicBezTo>
              </a:path>
              <a:path w="21600" h="18747" stroke="0" extrusionOk="0">
                <a:moveTo>
                  <a:pt x="10793" y="0"/>
                </a:moveTo>
                <a:cubicBezTo>
                  <a:pt x="17480" y="3857"/>
                  <a:pt x="21600" y="10990"/>
                  <a:pt x="21600" y="18710"/>
                </a:cubicBezTo>
                <a:cubicBezTo>
                  <a:pt x="21600" y="18722"/>
                  <a:pt x="21599" y="18734"/>
                  <a:pt x="21599" y="18746"/>
                </a:cubicBezTo>
                <a:lnTo>
                  <a:pt x="0" y="18710"/>
                </a:lnTo>
                <a:close/>
              </a:path>
            </a:pathLst>
          </a:custGeom>
          <a:noFill/>
          <a:ln w="19050">
            <a:solidFill>
              <a:srgbClr val="993300"/>
            </a:solidFill>
            <a:round/>
            <a:headEnd/>
            <a:tailEnd type="triangle" w="sm" len="med"/>
          </a:ln>
        </p:spPr>
        <p:txBody>
          <a:bodyPr/>
          <a:lstStyle/>
          <a:p>
            <a:endParaRPr lang="cs-CZ"/>
          </a:p>
        </p:txBody>
      </p:sp>
      <p:sp>
        <p:nvSpPr>
          <p:cNvPr id="188445" name="Arc 134"/>
          <p:cNvSpPr>
            <a:spLocks/>
          </p:cNvSpPr>
          <p:nvPr/>
        </p:nvSpPr>
        <p:spPr bwMode="auto">
          <a:xfrm rot="1193914">
            <a:off x="5414963" y="2132013"/>
            <a:ext cx="725487" cy="808037"/>
          </a:xfrm>
          <a:custGeom>
            <a:avLst/>
            <a:gdLst>
              <a:gd name="T0" fmla="*/ 0 w 14943"/>
              <a:gd name="T1" fmla="*/ 2147483647 h 21600"/>
              <a:gd name="T2" fmla="*/ 2147483647 w 14943"/>
              <a:gd name="T3" fmla="*/ 2147483647 h 21600"/>
              <a:gd name="T4" fmla="*/ 2147483647 w 14943"/>
              <a:gd name="T5" fmla="*/ 2147483647 h 21600"/>
              <a:gd name="T6" fmla="*/ 0 60000 65536"/>
              <a:gd name="T7" fmla="*/ 0 60000 65536"/>
              <a:gd name="T8" fmla="*/ 0 60000 65536"/>
              <a:gd name="T9" fmla="*/ 0 w 14943"/>
              <a:gd name="T10" fmla="*/ 0 h 21600"/>
              <a:gd name="T11" fmla="*/ 14943 w 14943"/>
              <a:gd name="T12" fmla="*/ 21600 h 21600"/>
            </a:gdLst>
            <a:ahLst/>
            <a:cxnLst>
              <a:cxn ang="T6">
                <a:pos x="T0" y="T1"/>
              </a:cxn>
              <a:cxn ang="T7">
                <a:pos x="T2" y="T3"/>
              </a:cxn>
              <a:cxn ang="T8">
                <a:pos x="T4" y="T5"/>
              </a:cxn>
            </a:cxnLst>
            <a:rect l="T9" t="T10" r="T11" b="T12"/>
            <a:pathLst>
              <a:path w="14943" h="21600" fill="none" extrusionOk="0">
                <a:moveTo>
                  <a:pt x="-1" y="21"/>
                </a:moveTo>
                <a:cubicBezTo>
                  <a:pt x="322" y="7"/>
                  <a:pt x="645" y="-1"/>
                  <a:pt x="968" y="0"/>
                </a:cubicBezTo>
                <a:cubicBezTo>
                  <a:pt x="6087" y="0"/>
                  <a:pt x="11039" y="1818"/>
                  <a:pt x="14942" y="5130"/>
                </a:cubicBezTo>
              </a:path>
              <a:path w="14943" h="21600" stroke="0" extrusionOk="0">
                <a:moveTo>
                  <a:pt x="-1" y="21"/>
                </a:moveTo>
                <a:cubicBezTo>
                  <a:pt x="322" y="7"/>
                  <a:pt x="645" y="-1"/>
                  <a:pt x="968" y="0"/>
                </a:cubicBezTo>
                <a:cubicBezTo>
                  <a:pt x="6087" y="0"/>
                  <a:pt x="11039" y="1818"/>
                  <a:pt x="14942" y="5130"/>
                </a:cubicBezTo>
                <a:lnTo>
                  <a:pt x="968" y="21600"/>
                </a:lnTo>
                <a:close/>
              </a:path>
            </a:pathLst>
          </a:custGeom>
          <a:noFill/>
          <a:ln w="19050">
            <a:solidFill>
              <a:srgbClr val="993300"/>
            </a:solidFill>
            <a:round/>
            <a:headEnd type="triangle" w="sm" len="med"/>
            <a:tailEnd/>
          </a:ln>
        </p:spPr>
        <p:txBody>
          <a:bodyPr/>
          <a:lstStyle/>
          <a:p>
            <a:endParaRPr lang="cs-CZ"/>
          </a:p>
        </p:txBody>
      </p:sp>
      <p:sp>
        <p:nvSpPr>
          <p:cNvPr id="188446" name="Arc 135"/>
          <p:cNvSpPr>
            <a:spLocks/>
          </p:cNvSpPr>
          <p:nvPr/>
        </p:nvSpPr>
        <p:spPr bwMode="auto">
          <a:xfrm flipH="1">
            <a:off x="5529263" y="2678113"/>
            <a:ext cx="709612" cy="188912"/>
          </a:xfrm>
          <a:custGeom>
            <a:avLst/>
            <a:gdLst>
              <a:gd name="T0" fmla="*/ 2147483647 w 19919"/>
              <a:gd name="T1" fmla="*/ 0 h 21447"/>
              <a:gd name="T2" fmla="*/ 2147483647 w 19919"/>
              <a:gd name="T3" fmla="*/ 2147483647 h 21447"/>
              <a:gd name="T4" fmla="*/ 0 w 19919"/>
              <a:gd name="T5" fmla="*/ 2147483647 h 21447"/>
              <a:gd name="T6" fmla="*/ 0 60000 65536"/>
              <a:gd name="T7" fmla="*/ 0 60000 65536"/>
              <a:gd name="T8" fmla="*/ 0 60000 65536"/>
              <a:gd name="T9" fmla="*/ 0 w 19919"/>
              <a:gd name="T10" fmla="*/ 0 h 21447"/>
              <a:gd name="T11" fmla="*/ 19919 w 19919"/>
              <a:gd name="T12" fmla="*/ 21447 h 21447"/>
            </a:gdLst>
            <a:ahLst/>
            <a:cxnLst>
              <a:cxn ang="T6">
                <a:pos x="T0" y="T1"/>
              </a:cxn>
              <a:cxn ang="T7">
                <a:pos x="T2" y="T3"/>
              </a:cxn>
              <a:cxn ang="T8">
                <a:pos x="T4" y="T5"/>
              </a:cxn>
            </a:cxnLst>
            <a:rect l="T9" t="T10" r="T11" b="T12"/>
            <a:pathLst>
              <a:path w="19919" h="21447" fill="none" extrusionOk="0">
                <a:moveTo>
                  <a:pt x="2567" y="0"/>
                </a:moveTo>
                <a:cubicBezTo>
                  <a:pt x="10286" y="924"/>
                  <a:pt x="16912" y="5924"/>
                  <a:pt x="19919" y="13092"/>
                </a:cubicBezTo>
              </a:path>
              <a:path w="19919" h="21447" stroke="0" extrusionOk="0">
                <a:moveTo>
                  <a:pt x="2567" y="0"/>
                </a:moveTo>
                <a:cubicBezTo>
                  <a:pt x="10286" y="924"/>
                  <a:pt x="16912" y="5924"/>
                  <a:pt x="19919" y="13092"/>
                </a:cubicBezTo>
                <a:lnTo>
                  <a:pt x="0" y="21447"/>
                </a:lnTo>
                <a:close/>
              </a:path>
            </a:pathLst>
          </a:custGeom>
          <a:noFill/>
          <a:ln w="19050">
            <a:solidFill>
              <a:srgbClr val="993300"/>
            </a:solidFill>
            <a:round/>
            <a:headEnd/>
            <a:tailEnd type="triangle" w="sm" len="med"/>
          </a:ln>
        </p:spPr>
        <p:txBody>
          <a:bodyPr/>
          <a:lstStyle/>
          <a:p>
            <a:endParaRPr lang="cs-CZ"/>
          </a:p>
        </p:txBody>
      </p:sp>
      <p:grpSp>
        <p:nvGrpSpPr>
          <p:cNvPr id="188447" name="Group 136"/>
          <p:cNvGrpSpPr>
            <a:grpSpLocks/>
          </p:cNvGrpSpPr>
          <p:nvPr/>
        </p:nvGrpSpPr>
        <p:grpSpPr bwMode="auto">
          <a:xfrm>
            <a:off x="8185150" y="758825"/>
            <a:ext cx="292100" cy="5437188"/>
            <a:chOff x="10140" y="1238"/>
            <a:chExt cx="345" cy="6457"/>
          </a:xfrm>
        </p:grpSpPr>
        <p:grpSp>
          <p:nvGrpSpPr>
            <p:cNvPr id="188489" name="Group 137"/>
            <p:cNvGrpSpPr>
              <a:grpSpLocks/>
            </p:cNvGrpSpPr>
            <p:nvPr/>
          </p:nvGrpSpPr>
          <p:grpSpPr bwMode="auto">
            <a:xfrm>
              <a:off x="10148" y="1238"/>
              <a:ext cx="337" cy="3915"/>
              <a:chOff x="10148" y="1238"/>
              <a:chExt cx="337" cy="3915"/>
            </a:xfrm>
          </p:grpSpPr>
          <p:sp>
            <p:nvSpPr>
              <p:cNvPr id="188491" name="Freeform 138"/>
              <p:cNvSpPr>
                <a:spLocks/>
              </p:cNvSpPr>
              <p:nvPr/>
            </p:nvSpPr>
            <p:spPr bwMode="auto">
              <a:xfrm>
                <a:off x="10148" y="1238"/>
                <a:ext cx="337" cy="2767"/>
              </a:xfrm>
              <a:custGeom>
                <a:avLst/>
                <a:gdLst>
                  <a:gd name="T0" fmla="*/ 330 w 337"/>
                  <a:gd name="T1" fmla="*/ 0 h 2767"/>
                  <a:gd name="T2" fmla="*/ 322 w 337"/>
                  <a:gd name="T3" fmla="*/ 667 h 2767"/>
                  <a:gd name="T4" fmla="*/ 240 w 337"/>
                  <a:gd name="T5" fmla="*/ 667 h 2767"/>
                  <a:gd name="T6" fmla="*/ 150 w 337"/>
                  <a:gd name="T7" fmla="*/ 637 h 2767"/>
                  <a:gd name="T8" fmla="*/ 45 w 337"/>
                  <a:gd name="T9" fmla="*/ 675 h 2767"/>
                  <a:gd name="T10" fmla="*/ 15 w 337"/>
                  <a:gd name="T11" fmla="*/ 750 h 2767"/>
                  <a:gd name="T12" fmla="*/ 7 w 337"/>
                  <a:gd name="T13" fmla="*/ 817 h 2767"/>
                  <a:gd name="T14" fmla="*/ 60 w 337"/>
                  <a:gd name="T15" fmla="*/ 885 h 2767"/>
                  <a:gd name="T16" fmla="*/ 142 w 337"/>
                  <a:gd name="T17" fmla="*/ 915 h 2767"/>
                  <a:gd name="T18" fmla="*/ 225 w 337"/>
                  <a:gd name="T19" fmla="*/ 870 h 2767"/>
                  <a:gd name="T20" fmla="*/ 277 w 337"/>
                  <a:gd name="T21" fmla="*/ 847 h 2767"/>
                  <a:gd name="T22" fmla="*/ 315 w 337"/>
                  <a:gd name="T23" fmla="*/ 892 h 2767"/>
                  <a:gd name="T24" fmla="*/ 315 w 337"/>
                  <a:gd name="T25" fmla="*/ 1027 h 2767"/>
                  <a:gd name="T26" fmla="*/ 315 w 337"/>
                  <a:gd name="T27" fmla="*/ 2767 h 276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37"/>
                  <a:gd name="T43" fmla="*/ 0 h 2767"/>
                  <a:gd name="T44" fmla="*/ 337 w 337"/>
                  <a:gd name="T45" fmla="*/ 2767 h 276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37" h="2767">
                    <a:moveTo>
                      <a:pt x="330" y="0"/>
                    </a:moveTo>
                    <a:cubicBezTo>
                      <a:pt x="329" y="111"/>
                      <a:pt x="337" y="556"/>
                      <a:pt x="322" y="667"/>
                    </a:cubicBezTo>
                    <a:cubicBezTo>
                      <a:pt x="307" y="778"/>
                      <a:pt x="269" y="672"/>
                      <a:pt x="240" y="667"/>
                    </a:cubicBezTo>
                    <a:cubicBezTo>
                      <a:pt x="211" y="662"/>
                      <a:pt x="182" y="636"/>
                      <a:pt x="150" y="637"/>
                    </a:cubicBezTo>
                    <a:cubicBezTo>
                      <a:pt x="118" y="638"/>
                      <a:pt x="67" y="656"/>
                      <a:pt x="45" y="675"/>
                    </a:cubicBezTo>
                    <a:cubicBezTo>
                      <a:pt x="23" y="694"/>
                      <a:pt x="21" y="726"/>
                      <a:pt x="15" y="750"/>
                    </a:cubicBezTo>
                    <a:cubicBezTo>
                      <a:pt x="9" y="774"/>
                      <a:pt x="0" y="795"/>
                      <a:pt x="7" y="817"/>
                    </a:cubicBezTo>
                    <a:cubicBezTo>
                      <a:pt x="14" y="839"/>
                      <a:pt x="38" y="869"/>
                      <a:pt x="60" y="885"/>
                    </a:cubicBezTo>
                    <a:cubicBezTo>
                      <a:pt x="82" y="901"/>
                      <a:pt x="115" y="917"/>
                      <a:pt x="142" y="915"/>
                    </a:cubicBezTo>
                    <a:cubicBezTo>
                      <a:pt x="169" y="913"/>
                      <a:pt x="203" y="881"/>
                      <a:pt x="225" y="870"/>
                    </a:cubicBezTo>
                    <a:cubicBezTo>
                      <a:pt x="247" y="859"/>
                      <a:pt x="262" y="843"/>
                      <a:pt x="277" y="847"/>
                    </a:cubicBezTo>
                    <a:cubicBezTo>
                      <a:pt x="292" y="851"/>
                      <a:pt x="309" y="862"/>
                      <a:pt x="315" y="892"/>
                    </a:cubicBezTo>
                    <a:cubicBezTo>
                      <a:pt x="321" y="922"/>
                      <a:pt x="315" y="715"/>
                      <a:pt x="315" y="1027"/>
                    </a:cubicBezTo>
                    <a:lnTo>
                      <a:pt x="315" y="2767"/>
                    </a:lnTo>
                  </a:path>
                </a:pathLst>
              </a:custGeom>
              <a:noFill/>
              <a:ln w="38100" cmpd="sng">
                <a:solidFill>
                  <a:srgbClr val="000000"/>
                </a:solidFill>
                <a:round/>
                <a:headEnd/>
                <a:tailEnd/>
              </a:ln>
            </p:spPr>
            <p:txBody>
              <a:bodyPr/>
              <a:lstStyle/>
              <a:p>
                <a:endParaRPr lang="cs-CZ"/>
              </a:p>
            </p:txBody>
          </p:sp>
          <p:sp>
            <p:nvSpPr>
              <p:cNvPr id="188492" name="Freeform 139"/>
              <p:cNvSpPr>
                <a:spLocks/>
              </p:cNvSpPr>
              <p:nvPr/>
            </p:nvSpPr>
            <p:spPr bwMode="auto">
              <a:xfrm>
                <a:off x="10169" y="3983"/>
                <a:ext cx="301" cy="1170"/>
              </a:xfrm>
              <a:custGeom>
                <a:avLst/>
                <a:gdLst>
                  <a:gd name="T0" fmla="*/ 294 w 301"/>
                  <a:gd name="T1" fmla="*/ 0 h 1170"/>
                  <a:gd name="T2" fmla="*/ 293 w 301"/>
                  <a:gd name="T3" fmla="*/ 352 h 1170"/>
                  <a:gd name="T4" fmla="*/ 188 w 301"/>
                  <a:gd name="T5" fmla="*/ 330 h 1170"/>
                  <a:gd name="T6" fmla="*/ 128 w 301"/>
                  <a:gd name="T7" fmla="*/ 315 h 1170"/>
                  <a:gd name="T8" fmla="*/ 46 w 301"/>
                  <a:gd name="T9" fmla="*/ 345 h 1170"/>
                  <a:gd name="T10" fmla="*/ 23 w 301"/>
                  <a:gd name="T11" fmla="*/ 382 h 1170"/>
                  <a:gd name="T12" fmla="*/ 1 w 301"/>
                  <a:gd name="T13" fmla="*/ 442 h 1170"/>
                  <a:gd name="T14" fmla="*/ 16 w 301"/>
                  <a:gd name="T15" fmla="*/ 532 h 1170"/>
                  <a:gd name="T16" fmla="*/ 53 w 301"/>
                  <a:gd name="T17" fmla="*/ 555 h 1170"/>
                  <a:gd name="T18" fmla="*/ 121 w 301"/>
                  <a:gd name="T19" fmla="*/ 585 h 1170"/>
                  <a:gd name="T20" fmla="*/ 173 w 301"/>
                  <a:gd name="T21" fmla="*/ 570 h 1170"/>
                  <a:gd name="T22" fmla="*/ 218 w 301"/>
                  <a:gd name="T23" fmla="*/ 540 h 1170"/>
                  <a:gd name="T24" fmla="*/ 256 w 301"/>
                  <a:gd name="T25" fmla="*/ 540 h 1170"/>
                  <a:gd name="T26" fmla="*/ 293 w 301"/>
                  <a:gd name="T27" fmla="*/ 585 h 1170"/>
                  <a:gd name="T28" fmla="*/ 301 w 301"/>
                  <a:gd name="T29" fmla="*/ 1170 h 117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01"/>
                  <a:gd name="T46" fmla="*/ 0 h 1170"/>
                  <a:gd name="T47" fmla="*/ 301 w 301"/>
                  <a:gd name="T48" fmla="*/ 1170 h 117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01" h="1170">
                    <a:moveTo>
                      <a:pt x="294" y="0"/>
                    </a:moveTo>
                    <a:lnTo>
                      <a:pt x="293" y="352"/>
                    </a:lnTo>
                    <a:cubicBezTo>
                      <a:pt x="275" y="407"/>
                      <a:pt x="215" y="336"/>
                      <a:pt x="188" y="330"/>
                    </a:cubicBezTo>
                    <a:cubicBezTo>
                      <a:pt x="161" y="324"/>
                      <a:pt x="152" y="313"/>
                      <a:pt x="128" y="315"/>
                    </a:cubicBezTo>
                    <a:cubicBezTo>
                      <a:pt x="104" y="317"/>
                      <a:pt x="63" y="334"/>
                      <a:pt x="46" y="345"/>
                    </a:cubicBezTo>
                    <a:cubicBezTo>
                      <a:pt x="29" y="356"/>
                      <a:pt x="30" y="366"/>
                      <a:pt x="23" y="382"/>
                    </a:cubicBezTo>
                    <a:cubicBezTo>
                      <a:pt x="16" y="398"/>
                      <a:pt x="2" y="417"/>
                      <a:pt x="1" y="442"/>
                    </a:cubicBezTo>
                    <a:cubicBezTo>
                      <a:pt x="0" y="467"/>
                      <a:pt x="7" y="513"/>
                      <a:pt x="16" y="532"/>
                    </a:cubicBezTo>
                    <a:cubicBezTo>
                      <a:pt x="25" y="551"/>
                      <a:pt x="35" y="546"/>
                      <a:pt x="53" y="555"/>
                    </a:cubicBezTo>
                    <a:cubicBezTo>
                      <a:pt x="71" y="564"/>
                      <a:pt x="101" y="583"/>
                      <a:pt x="121" y="585"/>
                    </a:cubicBezTo>
                    <a:cubicBezTo>
                      <a:pt x="141" y="587"/>
                      <a:pt x="157" y="577"/>
                      <a:pt x="173" y="570"/>
                    </a:cubicBezTo>
                    <a:cubicBezTo>
                      <a:pt x="189" y="563"/>
                      <a:pt x="204" y="545"/>
                      <a:pt x="218" y="540"/>
                    </a:cubicBezTo>
                    <a:cubicBezTo>
                      <a:pt x="232" y="535"/>
                      <a:pt x="244" y="533"/>
                      <a:pt x="256" y="540"/>
                    </a:cubicBezTo>
                    <a:cubicBezTo>
                      <a:pt x="268" y="547"/>
                      <a:pt x="286" y="480"/>
                      <a:pt x="293" y="585"/>
                    </a:cubicBezTo>
                    <a:lnTo>
                      <a:pt x="301" y="1170"/>
                    </a:lnTo>
                  </a:path>
                </a:pathLst>
              </a:custGeom>
              <a:noFill/>
              <a:ln w="38100" cmpd="sng">
                <a:solidFill>
                  <a:srgbClr val="000000"/>
                </a:solidFill>
                <a:round/>
                <a:headEnd/>
                <a:tailEnd/>
              </a:ln>
            </p:spPr>
            <p:txBody>
              <a:bodyPr/>
              <a:lstStyle/>
              <a:p>
                <a:endParaRPr lang="cs-CZ"/>
              </a:p>
            </p:txBody>
          </p:sp>
        </p:grpSp>
        <p:sp>
          <p:nvSpPr>
            <p:cNvPr id="188490" name="Freeform 140"/>
            <p:cNvSpPr>
              <a:spLocks/>
            </p:cNvSpPr>
            <p:nvPr/>
          </p:nvSpPr>
          <p:spPr bwMode="auto">
            <a:xfrm>
              <a:off x="10140" y="5137"/>
              <a:ext cx="337" cy="2558"/>
            </a:xfrm>
            <a:custGeom>
              <a:avLst/>
              <a:gdLst>
                <a:gd name="T0" fmla="*/ 330 w 337"/>
                <a:gd name="T1" fmla="*/ 0 h 2558"/>
                <a:gd name="T2" fmla="*/ 322 w 337"/>
                <a:gd name="T3" fmla="*/ 667 h 2558"/>
                <a:gd name="T4" fmla="*/ 240 w 337"/>
                <a:gd name="T5" fmla="*/ 667 h 2558"/>
                <a:gd name="T6" fmla="*/ 150 w 337"/>
                <a:gd name="T7" fmla="*/ 637 h 2558"/>
                <a:gd name="T8" fmla="*/ 45 w 337"/>
                <a:gd name="T9" fmla="*/ 675 h 2558"/>
                <a:gd name="T10" fmla="*/ 15 w 337"/>
                <a:gd name="T11" fmla="*/ 750 h 2558"/>
                <a:gd name="T12" fmla="*/ 7 w 337"/>
                <a:gd name="T13" fmla="*/ 817 h 2558"/>
                <a:gd name="T14" fmla="*/ 60 w 337"/>
                <a:gd name="T15" fmla="*/ 885 h 2558"/>
                <a:gd name="T16" fmla="*/ 142 w 337"/>
                <a:gd name="T17" fmla="*/ 915 h 2558"/>
                <a:gd name="T18" fmla="*/ 225 w 337"/>
                <a:gd name="T19" fmla="*/ 870 h 2558"/>
                <a:gd name="T20" fmla="*/ 277 w 337"/>
                <a:gd name="T21" fmla="*/ 847 h 2558"/>
                <a:gd name="T22" fmla="*/ 315 w 337"/>
                <a:gd name="T23" fmla="*/ 892 h 2558"/>
                <a:gd name="T24" fmla="*/ 315 w 337"/>
                <a:gd name="T25" fmla="*/ 1027 h 2558"/>
                <a:gd name="T26" fmla="*/ 315 w 337"/>
                <a:gd name="T27" fmla="*/ 2558 h 255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37"/>
                <a:gd name="T43" fmla="*/ 0 h 2558"/>
                <a:gd name="T44" fmla="*/ 337 w 337"/>
                <a:gd name="T45" fmla="*/ 2558 h 255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37" h="2558">
                  <a:moveTo>
                    <a:pt x="330" y="0"/>
                  </a:moveTo>
                  <a:cubicBezTo>
                    <a:pt x="329" y="111"/>
                    <a:pt x="337" y="556"/>
                    <a:pt x="322" y="667"/>
                  </a:cubicBezTo>
                  <a:cubicBezTo>
                    <a:pt x="307" y="778"/>
                    <a:pt x="269" y="672"/>
                    <a:pt x="240" y="667"/>
                  </a:cubicBezTo>
                  <a:cubicBezTo>
                    <a:pt x="211" y="662"/>
                    <a:pt x="182" y="636"/>
                    <a:pt x="150" y="637"/>
                  </a:cubicBezTo>
                  <a:cubicBezTo>
                    <a:pt x="118" y="638"/>
                    <a:pt x="67" y="656"/>
                    <a:pt x="45" y="675"/>
                  </a:cubicBezTo>
                  <a:cubicBezTo>
                    <a:pt x="23" y="694"/>
                    <a:pt x="21" y="726"/>
                    <a:pt x="15" y="750"/>
                  </a:cubicBezTo>
                  <a:cubicBezTo>
                    <a:pt x="9" y="774"/>
                    <a:pt x="0" y="795"/>
                    <a:pt x="7" y="817"/>
                  </a:cubicBezTo>
                  <a:cubicBezTo>
                    <a:pt x="14" y="839"/>
                    <a:pt x="38" y="869"/>
                    <a:pt x="60" y="885"/>
                  </a:cubicBezTo>
                  <a:cubicBezTo>
                    <a:pt x="82" y="901"/>
                    <a:pt x="115" y="917"/>
                    <a:pt x="142" y="915"/>
                  </a:cubicBezTo>
                  <a:cubicBezTo>
                    <a:pt x="169" y="913"/>
                    <a:pt x="203" y="881"/>
                    <a:pt x="225" y="870"/>
                  </a:cubicBezTo>
                  <a:cubicBezTo>
                    <a:pt x="247" y="859"/>
                    <a:pt x="262" y="843"/>
                    <a:pt x="277" y="847"/>
                  </a:cubicBezTo>
                  <a:cubicBezTo>
                    <a:pt x="292" y="851"/>
                    <a:pt x="309" y="862"/>
                    <a:pt x="315" y="892"/>
                  </a:cubicBezTo>
                  <a:lnTo>
                    <a:pt x="315" y="1027"/>
                  </a:lnTo>
                  <a:lnTo>
                    <a:pt x="315" y="2558"/>
                  </a:lnTo>
                </a:path>
              </a:pathLst>
            </a:custGeom>
            <a:noFill/>
            <a:ln w="38100" cmpd="sng">
              <a:solidFill>
                <a:srgbClr val="000000"/>
              </a:solidFill>
              <a:round/>
              <a:headEnd/>
              <a:tailEnd/>
            </a:ln>
          </p:spPr>
          <p:txBody>
            <a:bodyPr/>
            <a:lstStyle/>
            <a:p>
              <a:endParaRPr lang="cs-CZ"/>
            </a:p>
          </p:txBody>
        </p:sp>
      </p:grpSp>
      <p:sp>
        <p:nvSpPr>
          <p:cNvPr id="188448" name="Arc 141"/>
          <p:cNvSpPr>
            <a:spLocks/>
          </p:cNvSpPr>
          <p:nvPr/>
        </p:nvSpPr>
        <p:spPr bwMode="auto">
          <a:xfrm flipH="1" flipV="1">
            <a:off x="7935913" y="3276600"/>
            <a:ext cx="223837" cy="188913"/>
          </a:xfrm>
          <a:custGeom>
            <a:avLst/>
            <a:gdLst>
              <a:gd name="T0" fmla="*/ 0 w 11951"/>
              <a:gd name="T1" fmla="*/ 0 h 21600"/>
              <a:gd name="T2" fmla="*/ 2147483647 w 11951"/>
              <a:gd name="T3" fmla="*/ 2147483647 h 21600"/>
              <a:gd name="T4" fmla="*/ 0 w 11951"/>
              <a:gd name="T5" fmla="*/ 2147483647 h 21600"/>
              <a:gd name="T6" fmla="*/ 0 60000 65536"/>
              <a:gd name="T7" fmla="*/ 0 60000 65536"/>
              <a:gd name="T8" fmla="*/ 0 60000 65536"/>
              <a:gd name="T9" fmla="*/ 0 w 11951"/>
              <a:gd name="T10" fmla="*/ 0 h 21600"/>
              <a:gd name="T11" fmla="*/ 11951 w 11951"/>
              <a:gd name="T12" fmla="*/ 21600 h 21600"/>
            </a:gdLst>
            <a:ahLst/>
            <a:cxnLst>
              <a:cxn ang="T6">
                <a:pos x="T0" y="T1"/>
              </a:cxn>
              <a:cxn ang="T7">
                <a:pos x="T2" y="T3"/>
              </a:cxn>
              <a:cxn ang="T8">
                <a:pos x="T4" y="T5"/>
              </a:cxn>
            </a:cxnLst>
            <a:rect l="T9" t="T10" r="T11" b="T12"/>
            <a:pathLst>
              <a:path w="11951" h="21600" fill="none" extrusionOk="0">
                <a:moveTo>
                  <a:pt x="-1" y="0"/>
                </a:moveTo>
                <a:cubicBezTo>
                  <a:pt x="4251" y="0"/>
                  <a:pt x="8409" y="1254"/>
                  <a:pt x="11950" y="3607"/>
                </a:cubicBezTo>
              </a:path>
              <a:path w="11951" h="21600" stroke="0" extrusionOk="0">
                <a:moveTo>
                  <a:pt x="-1" y="0"/>
                </a:moveTo>
                <a:cubicBezTo>
                  <a:pt x="4251" y="0"/>
                  <a:pt x="8409" y="1254"/>
                  <a:pt x="11950" y="3607"/>
                </a:cubicBezTo>
                <a:lnTo>
                  <a:pt x="0" y="21600"/>
                </a:lnTo>
                <a:close/>
              </a:path>
            </a:pathLst>
          </a:custGeom>
          <a:noFill/>
          <a:ln w="19050">
            <a:solidFill>
              <a:srgbClr val="993300"/>
            </a:solidFill>
            <a:round/>
            <a:headEnd type="triangle" w="sm" len="med"/>
            <a:tailEnd/>
          </a:ln>
        </p:spPr>
        <p:txBody>
          <a:bodyPr/>
          <a:lstStyle/>
          <a:p>
            <a:endParaRPr lang="cs-CZ"/>
          </a:p>
        </p:txBody>
      </p:sp>
      <p:sp>
        <p:nvSpPr>
          <p:cNvPr id="188449" name="Arc 142"/>
          <p:cNvSpPr>
            <a:spLocks/>
          </p:cNvSpPr>
          <p:nvPr/>
        </p:nvSpPr>
        <p:spPr bwMode="auto">
          <a:xfrm rot="764055" flipH="1">
            <a:off x="7829550" y="1420813"/>
            <a:ext cx="441325" cy="306387"/>
          </a:xfrm>
          <a:custGeom>
            <a:avLst/>
            <a:gdLst>
              <a:gd name="T0" fmla="*/ 2147483647 w 19496"/>
              <a:gd name="T1" fmla="*/ 0 h 19739"/>
              <a:gd name="T2" fmla="*/ 2147483647 w 19496"/>
              <a:gd name="T3" fmla="*/ 2147483647 h 19739"/>
              <a:gd name="T4" fmla="*/ 0 w 19496"/>
              <a:gd name="T5" fmla="*/ 2147483647 h 19739"/>
              <a:gd name="T6" fmla="*/ 0 60000 65536"/>
              <a:gd name="T7" fmla="*/ 0 60000 65536"/>
              <a:gd name="T8" fmla="*/ 0 60000 65536"/>
              <a:gd name="T9" fmla="*/ 0 w 19496"/>
              <a:gd name="T10" fmla="*/ 0 h 19739"/>
              <a:gd name="T11" fmla="*/ 19496 w 19496"/>
              <a:gd name="T12" fmla="*/ 19739 h 19739"/>
            </a:gdLst>
            <a:ahLst/>
            <a:cxnLst>
              <a:cxn ang="T6">
                <a:pos x="T0" y="T1"/>
              </a:cxn>
              <a:cxn ang="T7">
                <a:pos x="T2" y="T3"/>
              </a:cxn>
              <a:cxn ang="T8">
                <a:pos x="T4" y="T5"/>
              </a:cxn>
            </a:cxnLst>
            <a:rect l="T9" t="T10" r="T11" b="T12"/>
            <a:pathLst>
              <a:path w="19496" h="19739" fill="none" extrusionOk="0">
                <a:moveTo>
                  <a:pt x="8771" y="-1"/>
                </a:moveTo>
                <a:cubicBezTo>
                  <a:pt x="13476" y="2090"/>
                  <a:pt x="17279" y="5793"/>
                  <a:pt x="19496" y="10440"/>
                </a:cubicBezTo>
              </a:path>
              <a:path w="19496" h="19739" stroke="0" extrusionOk="0">
                <a:moveTo>
                  <a:pt x="8771" y="-1"/>
                </a:moveTo>
                <a:cubicBezTo>
                  <a:pt x="13476" y="2090"/>
                  <a:pt x="17279" y="5793"/>
                  <a:pt x="19496" y="10440"/>
                </a:cubicBezTo>
                <a:lnTo>
                  <a:pt x="0" y="19739"/>
                </a:lnTo>
                <a:close/>
              </a:path>
            </a:pathLst>
          </a:custGeom>
          <a:noFill/>
          <a:ln w="19050">
            <a:solidFill>
              <a:srgbClr val="993300"/>
            </a:solidFill>
            <a:round/>
            <a:headEnd/>
            <a:tailEnd type="triangle" w="sm" len="med"/>
          </a:ln>
        </p:spPr>
        <p:txBody>
          <a:bodyPr/>
          <a:lstStyle/>
          <a:p>
            <a:endParaRPr lang="cs-CZ"/>
          </a:p>
        </p:txBody>
      </p:sp>
      <p:sp>
        <p:nvSpPr>
          <p:cNvPr id="188450" name="Arc 143"/>
          <p:cNvSpPr>
            <a:spLocks/>
          </p:cNvSpPr>
          <p:nvPr/>
        </p:nvSpPr>
        <p:spPr bwMode="auto">
          <a:xfrm rot="20349612" flipH="1">
            <a:off x="7445375" y="1816100"/>
            <a:ext cx="341313" cy="458788"/>
          </a:xfrm>
          <a:custGeom>
            <a:avLst/>
            <a:gdLst>
              <a:gd name="T0" fmla="*/ 2147483647 w 21189"/>
              <a:gd name="T1" fmla="*/ 0 h 18633"/>
              <a:gd name="T2" fmla="*/ 2147483647 w 21189"/>
              <a:gd name="T3" fmla="*/ 2147483647 h 18633"/>
              <a:gd name="T4" fmla="*/ 0 w 21189"/>
              <a:gd name="T5" fmla="*/ 2147483647 h 18633"/>
              <a:gd name="T6" fmla="*/ 0 60000 65536"/>
              <a:gd name="T7" fmla="*/ 0 60000 65536"/>
              <a:gd name="T8" fmla="*/ 0 60000 65536"/>
              <a:gd name="T9" fmla="*/ 0 w 21189"/>
              <a:gd name="T10" fmla="*/ 0 h 18633"/>
              <a:gd name="T11" fmla="*/ 21189 w 21189"/>
              <a:gd name="T12" fmla="*/ 18633 h 18633"/>
            </a:gdLst>
            <a:ahLst/>
            <a:cxnLst>
              <a:cxn ang="T6">
                <a:pos x="T0" y="T1"/>
              </a:cxn>
              <a:cxn ang="T7">
                <a:pos x="T2" y="T3"/>
              </a:cxn>
              <a:cxn ang="T8">
                <a:pos x="T4" y="T5"/>
              </a:cxn>
            </a:cxnLst>
            <a:rect l="T9" t="T10" r="T11" b="T12"/>
            <a:pathLst>
              <a:path w="21189" h="18633" fill="none" extrusionOk="0">
                <a:moveTo>
                  <a:pt x="10925" y="0"/>
                </a:moveTo>
                <a:cubicBezTo>
                  <a:pt x="16253" y="3124"/>
                  <a:pt x="19988" y="8378"/>
                  <a:pt x="21188" y="14437"/>
                </a:cubicBezTo>
              </a:path>
              <a:path w="21189" h="18633" stroke="0" extrusionOk="0">
                <a:moveTo>
                  <a:pt x="10925" y="0"/>
                </a:moveTo>
                <a:cubicBezTo>
                  <a:pt x="16253" y="3124"/>
                  <a:pt x="19988" y="8378"/>
                  <a:pt x="21188" y="14437"/>
                </a:cubicBezTo>
                <a:lnTo>
                  <a:pt x="0" y="18633"/>
                </a:lnTo>
                <a:close/>
              </a:path>
            </a:pathLst>
          </a:custGeom>
          <a:noFill/>
          <a:ln w="19050">
            <a:solidFill>
              <a:srgbClr val="993300"/>
            </a:solidFill>
            <a:round/>
            <a:headEnd/>
            <a:tailEnd type="triangle" w="sm" len="med"/>
          </a:ln>
        </p:spPr>
        <p:txBody>
          <a:bodyPr/>
          <a:lstStyle/>
          <a:p>
            <a:endParaRPr lang="cs-CZ"/>
          </a:p>
        </p:txBody>
      </p:sp>
      <p:sp>
        <p:nvSpPr>
          <p:cNvPr id="188451" name="Arc 144"/>
          <p:cNvSpPr>
            <a:spLocks/>
          </p:cNvSpPr>
          <p:nvPr/>
        </p:nvSpPr>
        <p:spPr bwMode="auto">
          <a:xfrm rot="3420578" flipH="1" flipV="1">
            <a:off x="7644606" y="2774157"/>
            <a:ext cx="238125" cy="392112"/>
          </a:xfrm>
          <a:custGeom>
            <a:avLst/>
            <a:gdLst>
              <a:gd name="T0" fmla="*/ 0 w 12452"/>
              <a:gd name="T1" fmla="*/ 0 h 21600"/>
              <a:gd name="T2" fmla="*/ 2147483647 w 12452"/>
              <a:gd name="T3" fmla="*/ 2147483647 h 21600"/>
              <a:gd name="T4" fmla="*/ 0 w 12452"/>
              <a:gd name="T5" fmla="*/ 2147483647 h 21600"/>
              <a:gd name="T6" fmla="*/ 0 60000 65536"/>
              <a:gd name="T7" fmla="*/ 0 60000 65536"/>
              <a:gd name="T8" fmla="*/ 0 60000 65536"/>
              <a:gd name="T9" fmla="*/ 0 w 12452"/>
              <a:gd name="T10" fmla="*/ 0 h 21600"/>
              <a:gd name="T11" fmla="*/ 12452 w 12452"/>
              <a:gd name="T12" fmla="*/ 21600 h 21600"/>
            </a:gdLst>
            <a:ahLst/>
            <a:cxnLst>
              <a:cxn ang="T6">
                <a:pos x="T0" y="T1"/>
              </a:cxn>
              <a:cxn ang="T7">
                <a:pos x="T2" y="T3"/>
              </a:cxn>
              <a:cxn ang="T8">
                <a:pos x="T4" y="T5"/>
              </a:cxn>
            </a:cxnLst>
            <a:rect l="T9" t="T10" r="T11" b="T12"/>
            <a:pathLst>
              <a:path w="12452" h="21600" fill="none" extrusionOk="0">
                <a:moveTo>
                  <a:pt x="-1" y="0"/>
                </a:moveTo>
                <a:cubicBezTo>
                  <a:pt x="4458" y="0"/>
                  <a:pt x="8808" y="1379"/>
                  <a:pt x="12451" y="3950"/>
                </a:cubicBezTo>
              </a:path>
              <a:path w="12452" h="21600" stroke="0" extrusionOk="0">
                <a:moveTo>
                  <a:pt x="-1" y="0"/>
                </a:moveTo>
                <a:cubicBezTo>
                  <a:pt x="4458" y="0"/>
                  <a:pt x="8808" y="1379"/>
                  <a:pt x="12451" y="3950"/>
                </a:cubicBezTo>
                <a:lnTo>
                  <a:pt x="0" y="21600"/>
                </a:lnTo>
                <a:close/>
              </a:path>
            </a:pathLst>
          </a:custGeom>
          <a:noFill/>
          <a:ln w="19050">
            <a:solidFill>
              <a:srgbClr val="993300"/>
            </a:solidFill>
            <a:round/>
            <a:headEnd type="triangle" w="sm" len="med"/>
            <a:tailEnd/>
          </a:ln>
        </p:spPr>
        <p:txBody>
          <a:bodyPr/>
          <a:lstStyle/>
          <a:p>
            <a:endParaRPr lang="cs-CZ"/>
          </a:p>
        </p:txBody>
      </p:sp>
      <p:sp>
        <p:nvSpPr>
          <p:cNvPr id="188452" name="Arc 145"/>
          <p:cNvSpPr>
            <a:spLocks/>
          </p:cNvSpPr>
          <p:nvPr/>
        </p:nvSpPr>
        <p:spPr bwMode="auto">
          <a:xfrm flipV="1">
            <a:off x="6902450" y="2541588"/>
            <a:ext cx="485775" cy="346075"/>
          </a:xfrm>
          <a:custGeom>
            <a:avLst/>
            <a:gdLst>
              <a:gd name="T0" fmla="*/ 0 w 16210"/>
              <a:gd name="T1" fmla="*/ 0 h 21600"/>
              <a:gd name="T2" fmla="*/ 2147483647 w 16210"/>
              <a:gd name="T3" fmla="*/ 2147483647 h 21600"/>
              <a:gd name="T4" fmla="*/ 0 w 16210"/>
              <a:gd name="T5" fmla="*/ 2147483647 h 21600"/>
              <a:gd name="T6" fmla="*/ 0 60000 65536"/>
              <a:gd name="T7" fmla="*/ 0 60000 65536"/>
              <a:gd name="T8" fmla="*/ 0 60000 65536"/>
              <a:gd name="T9" fmla="*/ 0 w 16210"/>
              <a:gd name="T10" fmla="*/ 0 h 21600"/>
              <a:gd name="T11" fmla="*/ 16210 w 16210"/>
              <a:gd name="T12" fmla="*/ 21600 h 21600"/>
            </a:gdLst>
            <a:ahLst/>
            <a:cxnLst>
              <a:cxn ang="T6">
                <a:pos x="T0" y="T1"/>
              </a:cxn>
              <a:cxn ang="T7">
                <a:pos x="T2" y="T3"/>
              </a:cxn>
              <a:cxn ang="T8">
                <a:pos x="T4" y="T5"/>
              </a:cxn>
            </a:cxnLst>
            <a:rect l="T9" t="T10" r="T11" b="T12"/>
            <a:pathLst>
              <a:path w="16210" h="21600" fill="none" extrusionOk="0">
                <a:moveTo>
                  <a:pt x="-1" y="0"/>
                </a:moveTo>
                <a:cubicBezTo>
                  <a:pt x="6204" y="0"/>
                  <a:pt x="12109" y="2668"/>
                  <a:pt x="16210" y="7324"/>
                </a:cubicBezTo>
              </a:path>
              <a:path w="16210" h="21600" stroke="0" extrusionOk="0">
                <a:moveTo>
                  <a:pt x="-1" y="0"/>
                </a:moveTo>
                <a:cubicBezTo>
                  <a:pt x="6204" y="0"/>
                  <a:pt x="12109" y="2668"/>
                  <a:pt x="16210" y="7324"/>
                </a:cubicBezTo>
                <a:lnTo>
                  <a:pt x="0" y="21600"/>
                </a:lnTo>
                <a:close/>
              </a:path>
            </a:pathLst>
          </a:custGeom>
          <a:noFill/>
          <a:ln w="19050">
            <a:solidFill>
              <a:srgbClr val="993300"/>
            </a:solidFill>
            <a:round/>
            <a:headEnd type="triangle" w="sm" len="med"/>
            <a:tailEnd/>
          </a:ln>
        </p:spPr>
        <p:txBody>
          <a:bodyPr/>
          <a:lstStyle/>
          <a:p>
            <a:endParaRPr lang="cs-CZ"/>
          </a:p>
        </p:txBody>
      </p:sp>
      <p:sp>
        <p:nvSpPr>
          <p:cNvPr id="188453" name="Arc 146"/>
          <p:cNvSpPr>
            <a:spLocks/>
          </p:cNvSpPr>
          <p:nvPr/>
        </p:nvSpPr>
        <p:spPr bwMode="auto">
          <a:xfrm rot="1738182" flipH="1" flipV="1">
            <a:off x="5689600" y="4191000"/>
            <a:ext cx="530225" cy="392113"/>
          </a:xfrm>
          <a:custGeom>
            <a:avLst/>
            <a:gdLst>
              <a:gd name="T0" fmla="*/ 0 w 15807"/>
              <a:gd name="T1" fmla="*/ 0 h 21600"/>
              <a:gd name="T2" fmla="*/ 2147483647 w 15807"/>
              <a:gd name="T3" fmla="*/ 2147483647 h 21600"/>
              <a:gd name="T4" fmla="*/ 0 w 15807"/>
              <a:gd name="T5" fmla="*/ 2147483647 h 21600"/>
              <a:gd name="T6" fmla="*/ 0 60000 65536"/>
              <a:gd name="T7" fmla="*/ 0 60000 65536"/>
              <a:gd name="T8" fmla="*/ 0 60000 65536"/>
              <a:gd name="T9" fmla="*/ 0 w 15807"/>
              <a:gd name="T10" fmla="*/ 0 h 21600"/>
              <a:gd name="T11" fmla="*/ 15807 w 15807"/>
              <a:gd name="T12" fmla="*/ 21600 h 21600"/>
            </a:gdLst>
            <a:ahLst/>
            <a:cxnLst>
              <a:cxn ang="T6">
                <a:pos x="T0" y="T1"/>
              </a:cxn>
              <a:cxn ang="T7">
                <a:pos x="T2" y="T3"/>
              </a:cxn>
              <a:cxn ang="T8">
                <a:pos x="T4" y="T5"/>
              </a:cxn>
            </a:cxnLst>
            <a:rect l="T9" t="T10" r="T11" b="T12"/>
            <a:pathLst>
              <a:path w="15807" h="21600" fill="none" extrusionOk="0">
                <a:moveTo>
                  <a:pt x="-1" y="0"/>
                </a:moveTo>
                <a:cubicBezTo>
                  <a:pt x="5995" y="0"/>
                  <a:pt x="11720" y="2491"/>
                  <a:pt x="15806" y="6879"/>
                </a:cubicBezTo>
              </a:path>
              <a:path w="15807" h="21600" stroke="0" extrusionOk="0">
                <a:moveTo>
                  <a:pt x="-1" y="0"/>
                </a:moveTo>
                <a:cubicBezTo>
                  <a:pt x="5995" y="0"/>
                  <a:pt x="11720" y="2491"/>
                  <a:pt x="15806" y="6879"/>
                </a:cubicBezTo>
                <a:lnTo>
                  <a:pt x="0" y="21600"/>
                </a:lnTo>
                <a:close/>
              </a:path>
            </a:pathLst>
          </a:custGeom>
          <a:noFill/>
          <a:ln w="19050">
            <a:solidFill>
              <a:srgbClr val="993300"/>
            </a:solidFill>
            <a:round/>
            <a:headEnd type="triangle" w="sm" len="med"/>
            <a:tailEnd/>
          </a:ln>
        </p:spPr>
        <p:txBody>
          <a:bodyPr/>
          <a:lstStyle/>
          <a:p>
            <a:endParaRPr lang="cs-CZ"/>
          </a:p>
        </p:txBody>
      </p:sp>
      <p:sp>
        <p:nvSpPr>
          <p:cNvPr id="188454" name="Arc 147"/>
          <p:cNvSpPr>
            <a:spLocks/>
          </p:cNvSpPr>
          <p:nvPr/>
        </p:nvSpPr>
        <p:spPr bwMode="auto">
          <a:xfrm rot="-171088" flipH="1" flipV="1">
            <a:off x="6557963" y="4578350"/>
            <a:ext cx="530225" cy="392113"/>
          </a:xfrm>
          <a:custGeom>
            <a:avLst/>
            <a:gdLst>
              <a:gd name="T0" fmla="*/ 0 w 15807"/>
              <a:gd name="T1" fmla="*/ 0 h 21600"/>
              <a:gd name="T2" fmla="*/ 2147483647 w 15807"/>
              <a:gd name="T3" fmla="*/ 2147483647 h 21600"/>
              <a:gd name="T4" fmla="*/ 0 w 15807"/>
              <a:gd name="T5" fmla="*/ 2147483647 h 21600"/>
              <a:gd name="T6" fmla="*/ 0 60000 65536"/>
              <a:gd name="T7" fmla="*/ 0 60000 65536"/>
              <a:gd name="T8" fmla="*/ 0 60000 65536"/>
              <a:gd name="T9" fmla="*/ 0 w 15807"/>
              <a:gd name="T10" fmla="*/ 0 h 21600"/>
              <a:gd name="T11" fmla="*/ 15807 w 15807"/>
              <a:gd name="T12" fmla="*/ 21600 h 21600"/>
            </a:gdLst>
            <a:ahLst/>
            <a:cxnLst>
              <a:cxn ang="T6">
                <a:pos x="T0" y="T1"/>
              </a:cxn>
              <a:cxn ang="T7">
                <a:pos x="T2" y="T3"/>
              </a:cxn>
              <a:cxn ang="T8">
                <a:pos x="T4" y="T5"/>
              </a:cxn>
            </a:cxnLst>
            <a:rect l="T9" t="T10" r="T11" b="T12"/>
            <a:pathLst>
              <a:path w="15807" h="21600" fill="none" extrusionOk="0">
                <a:moveTo>
                  <a:pt x="-1" y="0"/>
                </a:moveTo>
                <a:cubicBezTo>
                  <a:pt x="5995" y="0"/>
                  <a:pt x="11720" y="2491"/>
                  <a:pt x="15806" y="6879"/>
                </a:cubicBezTo>
              </a:path>
              <a:path w="15807" h="21600" stroke="0" extrusionOk="0">
                <a:moveTo>
                  <a:pt x="-1" y="0"/>
                </a:moveTo>
                <a:cubicBezTo>
                  <a:pt x="5995" y="0"/>
                  <a:pt x="11720" y="2491"/>
                  <a:pt x="15806" y="6879"/>
                </a:cubicBezTo>
                <a:lnTo>
                  <a:pt x="0" y="21600"/>
                </a:lnTo>
                <a:close/>
              </a:path>
            </a:pathLst>
          </a:custGeom>
          <a:noFill/>
          <a:ln w="19050">
            <a:solidFill>
              <a:srgbClr val="993300"/>
            </a:solidFill>
            <a:round/>
            <a:headEnd type="triangle" w="sm" len="med"/>
            <a:tailEnd/>
          </a:ln>
        </p:spPr>
        <p:txBody>
          <a:bodyPr/>
          <a:lstStyle/>
          <a:p>
            <a:endParaRPr lang="cs-CZ"/>
          </a:p>
        </p:txBody>
      </p:sp>
      <p:sp>
        <p:nvSpPr>
          <p:cNvPr id="188455" name="Arc 148"/>
          <p:cNvSpPr>
            <a:spLocks/>
          </p:cNvSpPr>
          <p:nvPr/>
        </p:nvSpPr>
        <p:spPr bwMode="auto">
          <a:xfrm rot="3038377" flipH="1" flipV="1">
            <a:off x="2658269" y="3447257"/>
            <a:ext cx="234950" cy="392112"/>
          </a:xfrm>
          <a:custGeom>
            <a:avLst/>
            <a:gdLst>
              <a:gd name="T0" fmla="*/ 0 w 7036"/>
              <a:gd name="T1" fmla="*/ 2147483647 h 21600"/>
              <a:gd name="T2" fmla="*/ 2147483647 w 7036"/>
              <a:gd name="T3" fmla="*/ 2147483647 h 21600"/>
              <a:gd name="T4" fmla="*/ 2147483647 w 7036"/>
              <a:gd name="T5" fmla="*/ 2147483647 h 21600"/>
              <a:gd name="T6" fmla="*/ 0 60000 65536"/>
              <a:gd name="T7" fmla="*/ 0 60000 65536"/>
              <a:gd name="T8" fmla="*/ 0 60000 65536"/>
              <a:gd name="T9" fmla="*/ 0 w 7036"/>
              <a:gd name="T10" fmla="*/ 0 h 21600"/>
              <a:gd name="T11" fmla="*/ 7036 w 7036"/>
              <a:gd name="T12" fmla="*/ 21600 h 21600"/>
            </a:gdLst>
            <a:ahLst/>
            <a:cxnLst>
              <a:cxn ang="T6">
                <a:pos x="T0" y="T1"/>
              </a:cxn>
              <a:cxn ang="T7">
                <a:pos x="T2" y="T3"/>
              </a:cxn>
              <a:cxn ang="T8">
                <a:pos x="T4" y="T5"/>
              </a:cxn>
            </a:cxnLst>
            <a:rect l="T9" t="T10" r="T11" b="T12"/>
            <a:pathLst>
              <a:path w="7036" h="21600" fill="none" extrusionOk="0">
                <a:moveTo>
                  <a:pt x="0" y="1"/>
                </a:moveTo>
                <a:cubicBezTo>
                  <a:pt x="80" y="0"/>
                  <a:pt x="161" y="-1"/>
                  <a:pt x="242" y="0"/>
                </a:cubicBezTo>
                <a:cubicBezTo>
                  <a:pt x="2550" y="0"/>
                  <a:pt x="4844" y="370"/>
                  <a:pt x="7035" y="1096"/>
                </a:cubicBezTo>
              </a:path>
              <a:path w="7036" h="21600" stroke="0" extrusionOk="0">
                <a:moveTo>
                  <a:pt x="0" y="1"/>
                </a:moveTo>
                <a:cubicBezTo>
                  <a:pt x="80" y="0"/>
                  <a:pt x="161" y="-1"/>
                  <a:pt x="242" y="0"/>
                </a:cubicBezTo>
                <a:cubicBezTo>
                  <a:pt x="2550" y="0"/>
                  <a:pt x="4844" y="370"/>
                  <a:pt x="7035" y="1096"/>
                </a:cubicBezTo>
                <a:lnTo>
                  <a:pt x="242" y="21600"/>
                </a:lnTo>
                <a:close/>
              </a:path>
            </a:pathLst>
          </a:custGeom>
          <a:noFill/>
          <a:ln w="19050">
            <a:solidFill>
              <a:srgbClr val="993300"/>
            </a:solidFill>
            <a:round/>
            <a:headEnd type="triangle" w="sm" len="med"/>
            <a:tailEnd/>
          </a:ln>
        </p:spPr>
        <p:txBody>
          <a:bodyPr/>
          <a:lstStyle/>
          <a:p>
            <a:endParaRPr lang="cs-CZ"/>
          </a:p>
        </p:txBody>
      </p:sp>
      <p:sp>
        <p:nvSpPr>
          <p:cNvPr id="188456" name="Arc 149"/>
          <p:cNvSpPr>
            <a:spLocks/>
          </p:cNvSpPr>
          <p:nvPr/>
        </p:nvSpPr>
        <p:spPr bwMode="auto">
          <a:xfrm rot="-1920779" flipH="1" flipV="1">
            <a:off x="7454900" y="4552950"/>
            <a:ext cx="530225" cy="392113"/>
          </a:xfrm>
          <a:custGeom>
            <a:avLst/>
            <a:gdLst>
              <a:gd name="T0" fmla="*/ 0 w 15807"/>
              <a:gd name="T1" fmla="*/ 0 h 21600"/>
              <a:gd name="T2" fmla="*/ 2147483647 w 15807"/>
              <a:gd name="T3" fmla="*/ 2147483647 h 21600"/>
              <a:gd name="T4" fmla="*/ 0 w 15807"/>
              <a:gd name="T5" fmla="*/ 2147483647 h 21600"/>
              <a:gd name="T6" fmla="*/ 0 60000 65536"/>
              <a:gd name="T7" fmla="*/ 0 60000 65536"/>
              <a:gd name="T8" fmla="*/ 0 60000 65536"/>
              <a:gd name="T9" fmla="*/ 0 w 15807"/>
              <a:gd name="T10" fmla="*/ 0 h 21600"/>
              <a:gd name="T11" fmla="*/ 15807 w 15807"/>
              <a:gd name="T12" fmla="*/ 21600 h 21600"/>
            </a:gdLst>
            <a:ahLst/>
            <a:cxnLst>
              <a:cxn ang="T6">
                <a:pos x="T0" y="T1"/>
              </a:cxn>
              <a:cxn ang="T7">
                <a:pos x="T2" y="T3"/>
              </a:cxn>
              <a:cxn ang="T8">
                <a:pos x="T4" y="T5"/>
              </a:cxn>
            </a:cxnLst>
            <a:rect l="T9" t="T10" r="T11" b="T12"/>
            <a:pathLst>
              <a:path w="15807" h="21600" fill="none" extrusionOk="0">
                <a:moveTo>
                  <a:pt x="-1" y="0"/>
                </a:moveTo>
                <a:cubicBezTo>
                  <a:pt x="5995" y="0"/>
                  <a:pt x="11720" y="2491"/>
                  <a:pt x="15806" y="6879"/>
                </a:cubicBezTo>
              </a:path>
              <a:path w="15807" h="21600" stroke="0" extrusionOk="0">
                <a:moveTo>
                  <a:pt x="-1" y="0"/>
                </a:moveTo>
                <a:cubicBezTo>
                  <a:pt x="5995" y="0"/>
                  <a:pt x="11720" y="2491"/>
                  <a:pt x="15806" y="6879"/>
                </a:cubicBezTo>
                <a:lnTo>
                  <a:pt x="0" y="21600"/>
                </a:lnTo>
                <a:close/>
              </a:path>
            </a:pathLst>
          </a:custGeom>
          <a:noFill/>
          <a:ln w="19050">
            <a:solidFill>
              <a:srgbClr val="993300"/>
            </a:solidFill>
            <a:round/>
            <a:headEnd type="triangle" w="sm" len="med"/>
            <a:tailEnd/>
          </a:ln>
        </p:spPr>
        <p:txBody>
          <a:bodyPr/>
          <a:lstStyle/>
          <a:p>
            <a:endParaRPr lang="cs-CZ"/>
          </a:p>
        </p:txBody>
      </p:sp>
      <p:grpSp>
        <p:nvGrpSpPr>
          <p:cNvPr id="188457" name="Group 150"/>
          <p:cNvGrpSpPr>
            <a:grpSpLocks/>
          </p:cNvGrpSpPr>
          <p:nvPr/>
        </p:nvGrpSpPr>
        <p:grpSpPr bwMode="auto">
          <a:xfrm rot="5400000" flipV="1">
            <a:off x="-430212" y="2070100"/>
            <a:ext cx="3359150" cy="1003300"/>
            <a:chOff x="7080" y="2515"/>
            <a:chExt cx="3990" cy="1190"/>
          </a:xfrm>
        </p:grpSpPr>
        <p:sp>
          <p:nvSpPr>
            <p:cNvPr id="188487" name="Freeform 151"/>
            <p:cNvSpPr>
              <a:spLocks/>
            </p:cNvSpPr>
            <p:nvPr/>
          </p:nvSpPr>
          <p:spPr bwMode="auto">
            <a:xfrm>
              <a:off x="7080" y="2515"/>
              <a:ext cx="1893" cy="1190"/>
            </a:xfrm>
            <a:custGeom>
              <a:avLst/>
              <a:gdLst>
                <a:gd name="T0" fmla="*/ 0 w 1893"/>
                <a:gd name="T1" fmla="*/ 163 h 1190"/>
                <a:gd name="T2" fmla="*/ 238 w 1893"/>
                <a:gd name="T3" fmla="*/ 480 h 1190"/>
                <a:gd name="T4" fmla="*/ 444 w 1893"/>
                <a:gd name="T5" fmla="*/ 677 h 1190"/>
                <a:gd name="T6" fmla="*/ 786 w 1893"/>
                <a:gd name="T7" fmla="*/ 905 h 1190"/>
                <a:gd name="T8" fmla="*/ 1014 w 1893"/>
                <a:gd name="T9" fmla="*/ 1019 h 1190"/>
                <a:gd name="T10" fmla="*/ 1356 w 1893"/>
                <a:gd name="T11" fmla="*/ 1133 h 1190"/>
                <a:gd name="T12" fmla="*/ 1755 w 1893"/>
                <a:gd name="T13" fmla="*/ 1190 h 1190"/>
                <a:gd name="T14" fmla="*/ 1869 w 1893"/>
                <a:gd name="T15" fmla="*/ 1133 h 1190"/>
                <a:gd name="T16" fmla="*/ 1882 w 1893"/>
                <a:gd name="T17" fmla="*/ 1066 h 1190"/>
                <a:gd name="T18" fmla="*/ 1805 w 1893"/>
                <a:gd name="T19" fmla="*/ 1003 h 1190"/>
                <a:gd name="T20" fmla="*/ 1505 w 1893"/>
                <a:gd name="T21" fmla="*/ 965 h 1190"/>
                <a:gd name="T22" fmla="*/ 1183 w 1893"/>
                <a:gd name="T23" fmla="*/ 859 h 1190"/>
                <a:gd name="T24" fmla="*/ 950 w 1893"/>
                <a:gd name="T25" fmla="*/ 749 h 1190"/>
                <a:gd name="T26" fmla="*/ 672 w 1893"/>
                <a:gd name="T27" fmla="*/ 563 h 1190"/>
                <a:gd name="T28" fmla="*/ 378 w 1893"/>
                <a:gd name="T29" fmla="*/ 317 h 1190"/>
                <a:gd name="T30" fmla="*/ 139 w 1893"/>
                <a:gd name="T31" fmla="*/ 0 h 11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893"/>
                <a:gd name="T49" fmla="*/ 0 h 1190"/>
                <a:gd name="T50" fmla="*/ 1893 w 1893"/>
                <a:gd name="T51" fmla="*/ 1190 h 11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893" h="1190">
                  <a:moveTo>
                    <a:pt x="0" y="163"/>
                  </a:moveTo>
                  <a:cubicBezTo>
                    <a:pt x="40" y="216"/>
                    <a:pt x="164" y="394"/>
                    <a:pt x="238" y="480"/>
                  </a:cubicBezTo>
                  <a:cubicBezTo>
                    <a:pt x="312" y="566"/>
                    <a:pt x="353" y="606"/>
                    <a:pt x="444" y="677"/>
                  </a:cubicBezTo>
                  <a:cubicBezTo>
                    <a:pt x="535" y="748"/>
                    <a:pt x="691" y="848"/>
                    <a:pt x="786" y="905"/>
                  </a:cubicBezTo>
                  <a:cubicBezTo>
                    <a:pt x="881" y="962"/>
                    <a:pt x="919" y="981"/>
                    <a:pt x="1014" y="1019"/>
                  </a:cubicBezTo>
                  <a:cubicBezTo>
                    <a:pt x="1109" y="1057"/>
                    <a:pt x="1233" y="1105"/>
                    <a:pt x="1356" y="1133"/>
                  </a:cubicBezTo>
                  <a:cubicBezTo>
                    <a:pt x="1479" y="1161"/>
                    <a:pt x="1670" y="1190"/>
                    <a:pt x="1755" y="1190"/>
                  </a:cubicBezTo>
                  <a:cubicBezTo>
                    <a:pt x="1840" y="1190"/>
                    <a:pt x="1848" y="1154"/>
                    <a:pt x="1869" y="1133"/>
                  </a:cubicBezTo>
                  <a:cubicBezTo>
                    <a:pt x="1890" y="1112"/>
                    <a:pt x="1893" y="1088"/>
                    <a:pt x="1882" y="1066"/>
                  </a:cubicBezTo>
                  <a:cubicBezTo>
                    <a:pt x="1871" y="1044"/>
                    <a:pt x="1868" y="1020"/>
                    <a:pt x="1805" y="1003"/>
                  </a:cubicBezTo>
                  <a:cubicBezTo>
                    <a:pt x="1742" y="986"/>
                    <a:pt x="1609" y="989"/>
                    <a:pt x="1505" y="965"/>
                  </a:cubicBezTo>
                  <a:cubicBezTo>
                    <a:pt x="1401" y="941"/>
                    <a:pt x="1275" y="895"/>
                    <a:pt x="1183" y="859"/>
                  </a:cubicBezTo>
                  <a:cubicBezTo>
                    <a:pt x="1091" y="823"/>
                    <a:pt x="1035" y="798"/>
                    <a:pt x="950" y="749"/>
                  </a:cubicBezTo>
                  <a:cubicBezTo>
                    <a:pt x="865" y="700"/>
                    <a:pt x="767" y="635"/>
                    <a:pt x="672" y="563"/>
                  </a:cubicBezTo>
                  <a:cubicBezTo>
                    <a:pt x="577" y="491"/>
                    <a:pt x="467" y="411"/>
                    <a:pt x="378" y="317"/>
                  </a:cubicBezTo>
                  <a:cubicBezTo>
                    <a:pt x="289" y="223"/>
                    <a:pt x="179" y="53"/>
                    <a:pt x="139" y="0"/>
                  </a:cubicBezTo>
                </a:path>
              </a:pathLst>
            </a:custGeom>
            <a:noFill/>
            <a:ln w="38100" cap="flat" cmpd="sng">
              <a:solidFill>
                <a:srgbClr val="000000"/>
              </a:solidFill>
              <a:prstDash val="solid"/>
              <a:round/>
              <a:headEnd/>
              <a:tailEnd/>
            </a:ln>
          </p:spPr>
          <p:txBody>
            <a:bodyPr/>
            <a:lstStyle/>
            <a:p>
              <a:endParaRPr lang="cs-CZ"/>
            </a:p>
          </p:txBody>
        </p:sp>
        <p:sp>
          <p:nvSpPr>
            <p:cNvPr id="188488" name="Freeform 152"/>
            <p:cNvSpPr>
              <a:spLocks/>
            </p:cNvSpPr>
            <p:nvPr/>
          </p:nvSpPr>
          <p:spPr bwMode="auto">
            <a:xfrm flipH="1">
              <a:off x="9177" y="2515"/>
              <a:ext cx="1893" cy="1190"/>
            </a:xfrm>
            <a:custGeom>
              <a:avLst/>
              <a:gdLst>
                <a:gd name="T0" fmla="*/ 0 w 1893"/>
                <a:gd name="T1" fmla="*/ 163 h 1190"/>
                <a:gd name="T2" fmla="*/ 238 w 1893"/>
                <a:gd name="T3" fmla="*/ 480 h 1190"/>
                <a:gd name="T4" fmla="*/ 444 w 1893"/>
                <a:gd name="T5" fmla="*/ 677 h 1190"/>
                <a:gd name="T6" fmla="*/ 786 w 1893"/>
                <a:gd name="T7" fmla="*/ 905 h 1190"/>
                <a:gd name="T8" fmla="*/ 1014 w 1893"/>
                <a:gd name="T9" fmla="*/ 1019 h 1190"/>
                <a:gd name="T10" fmla="*/ 1356 w 1893"/>
                <a:gd name="T11" fmla="*/ 1133 h 1190"/>
                <a:gd name="T12" fmla="*/ 1755 w 1893"/>
                <a:gd name="T13" fmla="*/ 1190 h 1190"/>
                <a:gd name="T14" fmla="*/ 1869 w 1893"/>
                <a:gd name="T15" fmla="*/ 1133 h 1190"/>
                <a:gd name="T16" fmla="*/ 1882 w 1893"/>
                <a:gd name="T17" fmla="*/ 1066 h 1190"/>
                <a:gd name="T18" fmla="*/ 1805 w 1893"/>
                <a:gd name="T19" fmla="*/ 1003 h 1190"/>
                <a:gd name="T20" fmla="*/ 1505 w 1893"/>
                <a:gd name="T21" fmla="*/ 965 h 1190"/>
                <a:gd name="T22" fmla="*/ 1183 w 1893"/>
                <a:gd name="T23" fmla="*/ 859 h 1190"/>
                <a:gd name="T24" fmla="*/ 950 w 1893"/>
                <a:gd name="T25" fmla="*/ 749 h 1190"/>
                <a:gd name="T26" fmla="*/ 672 w 1893"/>
                <a:gd name="T27" fmla="*/ 563 h 1190"/>
                <a:gd name="T28" fmla="*/ 378 w 1893"/>
                <a:gd name="T29" fmla="*/ 317 h 1190"/>
                <a:gd name="T30" fmla="*/ 139 w 1893"/>
                <a:gd name="T31" fmla="*/ 0 h 11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893"/>
                <a:gd name="T49" fmla="*/ 0 h 1190"/>
                <a:gd name="T50" fmla="*/ 1893 w 1893"/>
                <a:gd name="T51" fmla="*/ 1190 h 11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893" h="1190">
                  <a:moveTo>
                    <a:pt x="0" y="163"/>
                  </a:moveTo>
                  <a:cubicBezTo>
                    <a:pt x="40" y="216"/>
                    <a:pt x="164" y="394"/>
                    <a:pt x="238" y="480"/>
                  </a:cubicBezTo>
                  <a:cubicBezTo>
                    <a:pt x="312" y="566"/>
                    <a:pt x="353" y="606"/>
                    <a:pt x="444" y="677"/>
                  </a:cubicBezTo>
                  <a:cubicBezTo>
                    <a:pt x="535" y="748"/>
                    <a:pt x="691" y="848"/>
                    <a:pt x="786" y="905"/>
                  </a:cubicBezTo>
                  <a:cubicBezTo>
                    <a:pt x="881" y="962"/>
                    <a:pt x="919" y="981"/>
                    <a:pt x="1014" y="1019"/>
                  </a:cubicBezTo>
                  <a:cubicBezTo>
                    <a:pt x="1109" y="1057"/>
                    <a:pt x="1233" y="1105"/>
                    <a:pt x="1356" y="1133"/>
                  </a:cubicBezTo>
                  <a:cubicBezTo>
                    <a:pt x="1479" y="1161"/>
                    <a:pt x="1670" y="1190"/>
                    <a:pt x="1755" y="1190"/>
                  </a:cubicBezTo>
                  <a:cubicBezTo>
                    <a:pt x="1840" y="1190"/>
                    <a:pt x="1848" y="1154"/>
                    <a:pt x="1869" y="1133"/>
                  </a:cubicBezTo>
                  <a:cubicBezTo>
                    <a:pt x="1890" y="1112"/>
                    <a:pt x="1893" y="1088"/>
                    <a:pt x="1882" y="1066"/>
                  </a:cubicBezTo>
                  <a:cubicBezTo>
                    <a:pt x="1871" y="1044"/>
                    <a:pt x="1868" y="1020"/>
                    <a:pt x="1805" y="1003"/>
                  </a:cubicBezTo>
                  <a:cubicBezTo>
                    <a:pt x="1742" y="986"/>
                    <a:pt x="1609" y="989"/>
                    <a:pt x="1505" y="965"/>
                  </a:cubicBezTo>
                  <a:cubicBezTo>
                    <a:pt x="1401" y="941"/>
                    <a:pt x="1275" y="895"/>
                    <a:pt x="1183" y="859"/>
                  </a:cubicBezTo>
                  <a:cubicBezTo>
                    <a:pt x="1091" y="823"/>
                    <a:pt x="1035" y="798"/>
                    <a:pt x="950" y="749"/>
                  </a:cubicBezTo>
                  <a:cubicBezTo>
                    <a:pt x="865" y="700"/>
                    <a:pt x="767" y="635"/>
                    <a:pt x="672" y="563"/>
                  </a:cubicBezTo>
                  <a:cubicBezTo>
                    <a:pt x="577" y="491"/>
                    <a:pt x="467" y="411"/>
                    <a:pt x="378" y="317"/>
                  </a:cubicBezTo>
                  <a:cubicBezTo>
                    <a:pt x="289" y="223"/>
                    <a:pt x="179" y="53"/>
                    <a:pt x="139" y="0"/>
                  </a:cubicBezTo>
                </a:path>
              </a:pathLst>
            </a:custGeom>
            <a:noFill/>
            <a:ln w="38100" cap="flat" cmpd="sng">
              <a:solidFill>
                <a:srgbClr val="000000"/>
              </a:solidFill>
              <a:prstDash val="solid"/>
              <a:round/>
              <a:headEnd/>
              <a:tailEnd/>
            </a:ln>
          </p:spPr>
          <p:txBody>
            <a:bodyPr/>
            <a:lstStyle/>
            <a:p>
              <a:endParaRPr lang="cs-CZ"/>
            </a:p>
          </p:txBody>
        </p:sp>
      </p:grpSp>
      <p:sp>
        <p:nvSpPr>
          <p:cNvPr id="188458" name="Freeform 153"/>
          <p:cNvSpPr>
            <a:spLocks/>
          </p:cNvSpPr>
          <p:nvPr/>
        </p:nvSpPr>
        <p:spPr bwMode="auto">
          <a:xfrm rot="664445" flipV="1">
            <a:off x="1187450" y="944563"/>
            <a:ext cx="1149350" cy="1911350"/>
          </a:xfrm>
          <a:custGeom>
            <a:avLst/>
            <a:gdLst>
              <a:gd name="T0" fmla="*/ 2147483647 w 1244"/>
              <a:gd name="T1" fmla="*/ 2147483647 h 1937"/>
              <a:gd name="T2" fmla="*/ 2147483647 w 1244"/>
              <a:gd name="T3" fmla="*/ 2147483647 h 1937"/>
              <a:gd name="T4" fmla="*/ 2147483647 w 1244"/>
              <a:gd name="T5" fmla="*/ 2147483647 h 1937"/>
              <a:gd name="T6" fmla="*/ 2147483647 w 1244"/>
              <a:gd name="T7" fmla="*/ 2147483647 h 1937"/>
              <a:gd name="T8" fmla="*/ 2147483647 w 1244"/>
              <a:gd name="T9" fmla="*/ 2147483647 h 1937"/>
              <a:gd name="T10" fmla="*/ 2147483647 w 1244"/>
              <a:gd name="T11" fmla="*/ 2147483647 h 1937"/>
              <a:gd name="T12" fmla="*/ 2147483647 w 1244"/>
              <a:gd name="T13" fmla="*/ 2147483647 h 1937"/>
              <a:gd name="T14" fmla="*/ 2147483647 w 1244"/>
              <a:gd name="T15" fmla="*/ 2147483647 h 1937"/>
              <a:gd name="T16" fmla="*/ 2147483647 w 1244"/>
              <a:gd name="T17" fmla="*/ 2147483647 h 1937"/>
              <a:gd name="T18" fmla="*/ 2147483647 w 1244"/>
              <a:gd name="T19" fmla="*/ 2147483647 h 1937"/>
              <a:gd name="T20" fmla="*/ 2147483647 w 1244"/>
              <a:gd name="T21" fmla="*/ 2147483647 h 1937"/>
              <a:gd name="T22" fmla="*/ 2147483647 w 1244"/>
              <a:gd name="T23" fmla="*/ 2147483647 h 1937"/>
              <a:gd name="T24" fmla="*/ 2147483647 w 1244"/>
              <a:gd name="T25" fmla="*/ 2147483647 h 1937"/>
              <a:gd name="T26" fmla="*/ 2147483647 w 1244"/>
              <a:gd name="T27" fmla="*/ 2147483647 h 1937"/>
              <a:gd name="T28" fmla="*/ 2147483647 w 1244"/>
              <a:gd name="T29" fmla="*/ 2147483647 h 1937"/>
              <a:gd name="T30" fmla="*/ 2147483647 w 1244"/>
              <a:gd name="T31" fmla="*/ 2147483647 h 1937"/>
              <a:gd name="T32" fmla="*/ 2147483647 w 1244"/>
              <a:gd name="T33" fmla="*/ 2147483647 h 1937"/>
              <a:gd name="T34" fmla="*/ 2147483647 w 1244"/>
              <a:gd name="T35" fmla="*/ 2147483647 h 193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44"/>
              <a:gd name="T55" fmla="*/ 0 h 1937"/>
              <a:gd name="T56" fmla="*/ 1244 w 1244"/>
              <a:gd name="T57" fmla="*/ 1937 h 193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44" h="1937">
                <a:moveTo>
                  <a:pt x="217" y="1893"/>
                </a:moveTo>
                <a:cubicBezTo>
                  <a:pt x="285" y="1865"/>
                  <a:pt x="448" y="1729"/>
                  <a:pt x="534" y="1655"/>
                </a:cubicBezTo>
                <a:cubicBezTo>
                  <a:pt x="620" y="1581"/>
                  <a:pt x="660" y="1540"/>
                  <a:pt x="731" y="1449"/>
                </a:cubicBezTo>
                <a:cubicBezTo>
                  <a:pt x="802" y="1358"/>
                  <a:pt x="902" y="1202"/>
                  <a:pt x="959" y="1107"/>
                </a:cubicBezTo>
                <a:cubicBezTo>
                  <a:pt x="1016" y="1012"/>
                  <a:pt x="1035" y="974"/>
                  <a:pt x="1073" y="879"/>
                </a:cubicBezTo>
                <a:cubicBezTo>
                  <a:pt x="1111" y="784"/>
                  <a:pt x="1159" y="660"/>
                  <a:pt x="1187" y="537"/>
                </a:cubicBezTo>
                <a:cubicBezTo>
                  <a:pt x="1215" y="414"/>
                  <a:pt x="1244" y="223"/>
                  <a:pt x="1244" y="138"/>
                </a:cubicBezTo>
                <a:cubicBezTo>
                  <a:pt x="1244" y="53"/>
                  <a:pt x="1208" y="45"/>
                  <a:pt x="1187" y="24"/>
                </a:cubicBezTo>
                <a:cubicBezTo>
                  <a:pt x="1166" y="3"/>
                  <a:pt x="1142" y="0"/>
                  <a:pt x="1120" y="11"/>
                </a:cubicBezTo>
                <a:cubicBezTo>
                  <a:pt x="1098" y="22"/>
                  <a:pt x="1074" y="25"/>
                  <a:pt x="1057" y="88"/>
                </a:cubicBezTo>
                <a:cubicBezTo>
                  <a:pt x="1040" y="151"/>
                  <a:pt x="1043" y="284"/>
                  <a:pt x="1019" y="388"/>
                </a:cubicBezTo>
                <a:cubicBezTo>
                  <a:pt x="995" y="492"/>
                  <a:pt x="949" y="618"/>
                  <a:pt x="913" y="710"/>
                </a:cubicBezTo>
                <a:cubicBezTo>
                  <a:pt x="877" y="802"/>
                  <a:pt x="852" y="858"/>
                  <a:pt x="803" y="943"/>
                </a:cubicBezTo>
                <a:cubicBezTo>
                  <a:pt x="754" y="1028"/>
                  <a:pt x="689" y="1126"/>
                  <a:pt x="617" y="1221"/>
                </a:cubicBezTo>
                <a:cubicBezTo>
                  <a:pt x="545" y="1316"/>
                  <a:pt x="465" y="1426"/>
                  <a:pt x="371" y="1515"/>
                </a:cubicBezTo>
                <a:cubicBezTo>
                  <a:pt x="277" y="1604"/>
                  <a:pt x="108" y="1688"/>
                  <a:pt x="54" y="1754"/>
                </a:cubicBezTo>
                <a:cubicBezTo>
                  <a:pt x="0" y="1820"/>
                  <a:pt x="17" y="1891"/>
                  <a:pt x="44" y="1914"/>
                </a:cubicBezTo>
                <a:cubicBezTo>
                  <a:pt x="71" y="1937"/>
                  <a:pt x="181" y="1897"/>
                  <a:pt x="217" y="1893"/>
                </a:cubicBezTo>
                <a:close/>
              </a:path>
            </a:pathLst>
          </a:custGeom>
          <a:noFill/>
          <a:ln w="38100" cap="flat" cmpd="sng">
            <a:solidFill>
              <a:srgbClr val="000000"/>
            </a:solidFill>
            <a:prstDash val="solid"/>
            <a:round/>
            <a:headEnd/>
            <a:tailEnd/>
          </a:ln>
        </p:spPr>
        <p:txBody>
          <a:bodyPr/>
          <a:lstStyle/>
          <a:p>
            <a:endParaRPr lang="cs-CZ"/>
          </a:p>
        </p:txBody>
      </p:sp>
      <p:sp>
        <p:nvSpPr>
          <p:cNvPr id="188459" name="Freeform 154"/>
          <p:cNvSpPr>
            <a:spLocks/>
          </p:cNvSpPr>
          <p:nvPr/>
        </p:nvSpPr>
        <p:spPr bwMode="auto">
          <a:xfrm>
            <a:off x="1873250" y="2051050"/>
            <a:ext cx="939800" cy="1885950"/>
          </a:xfrm>
          <a:custGeom>
            <a:avLst/>
            <a:gdLst>
              <a:gd name="T0" fmla="*/ 2147483647 w 1114"/>
              <a:gd name="T1" fmla="*/ 2147483647 h 2240"/>
              <a:gd name="T2" fmla="*/ 2147483647 w 1114"/>
              <a:gd name="T3" fmla="*/ 2147483647 h 2240"/>
              <a:gd name="T4" fmla="*/ 2147483647 w 1114"/>
              <a:gd name="T5" fmla="*/ 2147483647 h 2240"/>
              <a:gd name="T6" fmla="*/ 2147483647 w 1114"/>
              <a:gd name="T7" fmla="*/ 2147483647 h 2240"/>
              <a:gd name="T8" fmla="*/ 2147483647 w 1114"/>
              <a:gd name="T9" fmla="*/ 2147483647 h 2240"/>
              <a:gd name="T10" fmla="*/ 2147483647 w 1114"/>
              <a:gd name="T11" fmla="*/ 2147483647 h 2240"/>
              <a:gd name="T12" fmla="*/ 2147483647 w 1114"/>
              <a:gd name="T13" fmla="*/ 2147483647 h 2240"/>
              <a:gd name="T14" fmla="*/ 2147483647 w 1114"/>
              <a:gd name="T15" fmla="*/ 2147483647 h 2240"/>
              <a:gd name="T16" fmla="*/ 2147483647 w 1114"/>
              <a:gd name="T17" fmla="*/ 2147483647 h 2240"/>
              <a:gd name="T18" fmla="*/ 2147483647 w 1114"/>
              <a:gd name="T19" fmla="*/ 2147483647 h 2240"/>
              <a:gd name="T20" fmla="*/ 2147483647 w 1114"/>
              <a:gd name="T21" fmla="*/ 2147483647 h 2240"/>
              <a:gd name="T22" fmla="*/ 2147483647 w 1114"/>
              <a:gd name="T23" fmla="*/ 2147483647 h 2240"/>
              <a:gd name="T24" fmla="*/ 2147483647 w 1114"/>
              <a:gd name="T25" fmla="*/ 2147483647 h 2240"/>
              <a:gd name="T26" fmla="*/ 2147483647 w 1114"/>
              <a:gd name="T27" fmla="*/ 2147483647 h 2240"/>
              <a:gd name="T28" fmla="*/ 2147483647 w 1114"/>
              <a:gd name="T29" fmla="*/ 2147483647 h 2240"/>
              <a:gd name="T30" fmla="*/ 2147483647 w 1114"/>
              <a:gd name="T31" fmla="*/ 2147483647 h 2240"/>
              <a:gd name="T32" fmla="*/ 2147483647 w 1114"/>
              <a:gd name="T33" fmla="*/ 2147483647 h 2240"/>
              <a:gd name="T34" fmla="*/ 2147483647 w 1114"/>
              <a:gd name="T35" fmla="*/ 2147483647 h 2240"/>
              <a:gd name="T36" fmla="*/ 2147483647 w 1114"/>
              <a:gd name="T37" fmla="*/ 2147483647 h 2240"/>
              <a:gd name="T38" fmla="*/ 2147483647 w 1114"/>
              <a:gd name="T39" fmla="*/ 2147483647 h 2240"/>
              <a:gd name="T40" fmla="*/ 2147483647 w 1114"/>
              <a:gd name="T41" fmla="*/ 2147483647 h 2240"/>
              <a:gd name="T42" fmla="*/ 2147483647 w 1114"/>
              <a:gd name="T43" fmla="*/ 2147483647 h 2240"/>
              <a:gd name="T44" fmla="*/ 2147483647 w 1114"/>
              <a:gd name="T45" fmla="*/ 2147483647 h 2240"/>
              <a:gd name="T46" fmla="*/ 2147483647 w 1114"/>
              <a:gd name="T47" fmla="*/ 2147483647 h 2240"/>
              <a:gd name="T48" fmla="*/ 2147483647 w 1114"/>
              <a:gd name="T49" fmla="*/ 2147483647 h 2240"/>
              <a:gd name="T50" fmla="*/ 2147483647 w 1114"/>
              <a:gd name="T51" fmla="*/ 2147483647 h 2240"/>
              <a:gd name="T52" fmla="*/ 2147483647 w 1114"/>
              <a:gd name="T53" fmla="*/ 2147483647 h 2240"/>
              <a:gd name="T54" fmla="*/ 2147483647 w 1114"/>
              <a:gd name="T55" fmla="*/ 2147483647 h 2240"/>
              <a:gd name="T56" fmla="*/ 2147483647 w 1114"/>
              <a:gd name="T57" fmla="*/ 2147483647 h 2240"/>
              <a:gd name="T58" fmla="*/ 2147483647 w 1114"/>
              <a:gd name="T59" fmla="*/ 2147483647 h 224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114"/>
              <a:gd name="T91" fmla="*/ 0 h 2240"/>
              <a:gd name="T92" fmla="*/ 1114 w 1114"/>
              <a:gd name="T93" fmla="*/ 2240 h 224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114" h="2240">
                <a:moveTo>
                  <a:pt x="283" y="2084"/>
                </a:moveTo>
                <a:cubicBezTo>
                  <a:pt x="339" y="2034"/>
                  <a:pt x="466" y="1829"/>
                  <a:pt x="517" y="1764"/>
                </a:cubicBezTo>
                <a:cubicBezTo>
                  <a:pt x="568" y="1699"/>
                  <a:pt x="573" y="1679"/>
                  <a:pt x="592" y="1692"/>
                </a:cubicBezTo>
                <a:cubicBezTo>
                  <a:pt x="611" y="1705"/>
                  <a:pt x="599" y="1817"/>
                  <a:pt x="632" y="1842"/>
                </a:cubicBezTo>
                <a:cubicBezTo>
                  <a:pt x="665" y="1867"/>
                  <a:pt x="759" y="1862"/>
                  <a:pt x="792" y="1842"/>
                </a:cubicBezTo>
                <a:cubicBezTo>
                  <a:pt x="825" y="1822"/>
                  <a:pt x="830" y="1760"/>
                  <a:pt x="832" y="1722"/>
                </a:cubicBezTo>
                <a:cubicBezTo>
                  <a:pt x="834" y="1684"/>
                  <a:pt x="837" y="1635"/>
                  <a:pt x="802" y="1612"/>
                </a:cubicBezTo>
                <a:cubicBezTo>
                  <a:pt x="767" y="1589"/>
                  <a:pt x="648" y="1599"/>
                  <a:pt x="622" y="1582"/>
                </a:cubicBezTo>
                <a:cubicBezTo>
                  <a:pt x="596" y="1565"/>
                  <a:pt x="621" y="1588"/>
                  <a:pt x="645" y="1510"/>
                </a:cubicBezTo>
                <a:cubicBezTo>
                  <a:pt x="669" y="1432"/>
                  <a:pt x="737" y="1224"/>
                  <a:pt x="764" y="1116"/>
                </a:cubicBezTo>
                <a:cubicBezTo>
                  <a:pt x="791" y="1009"/>
                  <a:pt x="769" y="899"/>
                  <a:pt x="807" y="865"/>
                </a:cubicBezTo>
                <a:cubicBezTo>
                  <a:pt x="845" y="831"/>
                  <a:pt x="941" y="927"/>
                  <a:pt x="992" y="912"/>
                </a:cubicBezTo>
                <a:cubicBezTo>
                  <a:pt x="1043" y="897"/>
                  <a:pt x="1110" y="820"/>
                  <a:pt x="1112" y="772"/>
                </a:cubicBezTo>
                <a:cubicBezTo>
                  <a:pt x="1114" y="724"/>
                  <a:pt x="1042" y="644"/>
                  <a:pt x="1002" y="622"/>
                </a:cubicBezTo>
                <a:cubicBezTo>
                  <a:pt x="962" y="600"/>
                  <a:pt x="904" y="634"/>
                  <a:pt x="872" y="642"/>
                </a:cubicBezTo>
                <a:cubicBezTo>
                  <a:pt x="840" y="650"/>
                  <a:pt x="821" y="695"/>
                  <a:pt x="812" y="672"/>
                </a:cubicBezTo>
                <a:cubicBezTo>
                  <a:pt x="803" y="649"/>
                  <a:pt x="826" y="598"/>
                  <a:pt x="816" y="504"/>
                </a:cubicBezTo>
                <a:cubicBezTo>
                  <a:pt x="806" y="410"/>
                  <a:pt x="779" y="187"/>
                  <a:pt x="754" y="106"/>
                </a:cubicBezTo>
                <a:cubicBezTo>
                  <a:pt x="730" y="25"/>
                  <a:pt x="693" y="28"/>
                  <a:pt x="667" y="14"/>
                </a:cubicBezTo>
                <a:cubicBezTo>
                  <a:pt x="641" y="0"/>
                  <a:pt x="617" y="4"/>
                  <a:pt x="599" y="21"/>
                </a:cubicBezTo>
                <a:cubicBezTo>
                  <a:pt x="581" y="38"/>
                  <a:pt x="559" y="47"/>
                  <a:pt x="561" y="113"/>
                </a:cubicBezTo>
                <a:cubicBezTo>
                  <a:pt x="563" y="178"/>
                  <a:pt x="605" y="304"/>
                  <a:pt x="612" y="411"/>
                </a:cubicBezTo>
                <a:cubicBezTo>
                  <a:pt x="619" y="517"/>
                  <a:pt x="612" y="651"/>
                  <a:pt x="604" y="750"/>
                </a:cubicBezTo>
                <a:cubicBezTo>
                  <a:pt x="597" y="848"/>
                  <a:pt x="589" y="909"/>
                  <a:pt x="567" y="1005"/>
                </a:cubicBezTo>
                <a:cubicBezTo>
                  <a:pt x="545" y="1100"/>
                  <a:pt x="511" y="1213"/>
                  <a:pt x="470" y="1325"/>
                </a:cubicBezTo>
                <a:cubicBezTo>
                  <a:pt x="429" y="1437"/>
                  <a:pt x="384" y="1565"/>
                  <a:pt x="320" y="1678"/>
                </a:cubicBezTo>
                <a:cubicBezTo>
                  <a:pt x="256" y="1790"/>
                  <a:pt x="137" y="1928"/>
                  <a:pt x="86" y="1998"/>
                </a:cubicBezTo>
                <a:cubicBezTo>
                  <a:pt x="36" y="2069"/>
                  <a:pt x="26" y="2064"/>
                  <a:pt x="19" y="2104"/>
                </a:cubicBezTo>
                <a:cubicBezTo>
                  <a:pt x="12" y="2143"/>
                  <a:pt x="0" y="2240"/>
                  <a:pt x="44" y="2237"/>
                </a:cubicBezTo>
                <a:cubicBezTo>
                  <a:pt x="88" y="2234"/>
                  <a:pt x="233" y="2116"/>
                  <a:pt x="283" y="2084"/>
                </a:cubicBezTo>
                <a:close/>
              </a:path>
            </a:pathLst>
          </a:custGeom>
          <a:noFill/>
          <a:ln w="38100" cap="flat" cmpd="sng">
            <a:solidFill>
              <a:srgbClr val="000000"/>
            </a:solidFill>
            <a:prstDash val="solid"/>
            <a:round/>
            <a:headEnd/>
            <a:tailEnd/>
          </a:ln>
        </p:spPr>
        <p:txBody>
          <a:bodyPr/>
          <a:lstStyle/>
          <a:p>
            <a:endParaRPr lang="cs-CZ"/>
          </a:p>
        </p:txBody>
      </p:sp>
      <p:sp>
        <p:nvSpPr>
          <p:cNvPr id="188460" name="Freeform 155"/>
          <p:cNvSpPr>
            <a:spLocks/>
          </p:cNvSpPr>
          <p:nvPr/>
        </p:nvSpPr>
        <p:spPr bwMode="auto">
          <a:xfrm>
            <a:off x="2178050" y="2212975"/>
            <a:ext cx="219075" cy="109538"/>
          </a:xfrm>
          <a:custGeom>
            <a:avLst/>
            <a:gdLst>
              <a:gd name="T0" fmla="*/ 0 w 244"/>
              <a:gd name="T1" fmla="*/ 2147483647 h 130"/>
              <a:gd name="T2" fmla="*/ 2147483647 w 244"/>
              <a:gd name="T3" fmla="*/ 2147483647 h 130"/>
              <a:gd name="T4" fmla="*/ 2147483647 w 244"/>
              <a:gd name="T5" fmla="*/ 2147483647 h 130"/>
              <a:gd name="T6" fmla="*/ 2147483647 w 244"/>
              <a:gd name="T7" fmla="*/ 2147483647 h 130"/>
              <a:gd name="T8" fmla="*/ 2147483647 w 244"/>
              <a:gd name="T9" fmla="*/ 2147483647 h 130"/>
              <a:gd name="T10" fmla="*/ 2147483647 w 244"/>
              <a:gd name="T11" fmla="*/ 2147483647 h 130"/>
              <a:gd name="T12" fmla="*/ 2147483647 w 244"/>
              <a:gd name="T13" fmla="*/ 2147483647 h 130"/>
              <a:gd name="T14" fmla="*/ 0 60000 65536"/>
              <a:gd name="T15" fmla="*/ 0 60000 65536"/>
              <a:gd name="T16" fmla="*/ 0 60000 65536"/>
              <a:gd name="T17" fmla="*/ 0 60000 65536"/>
              <a:gd name="T18" fmla="*/ 0 60000 65536"/>
              <a:gd name="T19" fmla="*/ 0 60000 65536"/>
              <a:gd name="T20" fmla="*/ 0 60000 65536"/>
              <a:gd name="T21" fmla="*/ 0 w 244"/>
              <a:gd name="T22" fmla="*/ 0 h 130"/>
              <a:gd name="T23" fmla="*/ 244 w 244"/>
              <a:gd name="T24" fmla="*/ 130 h 1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4" h="130">
                <a:moveTo>
                  <a:pt x="0" y="60"/>
                </a:moveTo>
                <a:cubicBezTo>
                  <a:pt x="10" y="67"/>
                  <a:pt x="22" y="71"/>
                  <a:pt x="30" y="80"/>
                </a:cubicBezTo>
                <a:cubicBezTo>
                  <a:pt x="37" y="88"/>
                  <a:pt x="31" y="104"/>
                  <a:pt x="40" y="110"/>
                </a:cubicBezTo>
                <a:cubicBezTo>
                  <a:pt x="57" y="122"/>
                  <a:pt x="100" y="130"/>
                  <a:pt x="100" y="130"/>
                </a:cubicBezTo>
                <a:cubicBezTo>
                  <a:pt x="100" y="130"/>
                  <a:pt x="165" y="115"/>
                  <a:pt x="170" y="110"/>
                </a:cubicBezTo>
                <a:cubicBezTo>
                  <a:pt x="177" y="103"/>
                  <a:pt x="173" y="88"/>
                  <a:pt x="180" y="80"/>
                </a:cubicBezTo>
                <a:cubicBezTo>
                  <a:pt x="244" y="0"/>
                  <a:pt x="187" y="106"/>
                  <a:pt x="220" y="40"/>
                </a:cubicBezTo>
              </a:path>
            </a:pathLst>
          </a:custGeom>
          <a:noFill/>
          <a:ln w="38100" cmpd="sng">
            <a:solidFill>
              <a:srgbClr val="000000"/>
            </a:solidFill>
            <a:round/>
            <a:headEnd/>
            <a:tailEnd/>
          </a:ln>
        </p:spPr>
        <p:txBody>
          <a:bodyPr/>
          <a:lstStyle/>
          <a:p>
            <a:endParaRPr lang="cs-CZ"/>
          </a:p>
        </p:txBody>
      </p:sp>
      <p:sp>
        <p:nvSpPr>
          <p:cNvPr id="188461" name="Freeform 156"/>
          <p:cNvSpPr>
            <a:spLocks/>
          </p:cNvSpPr>
          <p:nvPr/>
        </p:nvSpPr>
        <p:spPr bwMode="auto">
          <a:xfrm>
            <a:off x="2195513" y="2406650"/>
            <a:ext cx="185737" cy="58738"/>
          </a:xfrm>
          <a:custGeom>
            <a:avLst/>
            <a:gdLst>
              <a:gd name="T0" fmla="*/ 0 w 220"/>
              <a:gd name="T1" fmla="*/ 2147483647 h 70"/>
              <a:gd name="T2" fmla="*/ 2147483647 w 220"/>
              <a:gd name="T3" fmla="*/ 0 h 70"/>
              <a:gd name="T4" fmla="*/ 2147483647 w 220"/>
              <a:gd name="T5" fmla="*/ 2147483647 h 70"/>
              <a:gd name="T6" fmla="*/ 0 60000 65536"/>
              <a:gd name="T7" fmla="*/ 0 60000 65536"/>
              <a:gd name="T8" fmla="*/ 0 60000 65536"/>
              <a:gd name="T9" fmla="*/ 0 w 220"/>
              <a:gd name="T10" fmla="*/ 0 h 70"/>
              <a:gd name="T11" fmla="*/ 220 w 220"/>
              <a:gd name="T12" fmla="*/ 70 h 70"/>
            </a:gdLst>
            <a:ahLst/>
            <a:cxnLst>
              <a:cxn ang="T6">
                <a:pos x="T0" y="T1"/>
              </a:cxn>
              <a:cxn ang="T7">
                <a:pos x="T2" y="T3"/>
              </a:cxn>
              <a:cxn ang="T8">
                <a:pos x="T4" y="T5"/>
              </a:cxn>
            </a:cxnLst>
            <a:rect l="T9" t="T10" r="T11" b="T12"/>
            <a:pathLst>
              <a:path w="220" h="70">
                <a:moveTo>
                  <a:pt x="0" y="60"/>
                </a:moveTo>
                <a:cubicBezTo>
                  <a:pt x="30" y="15"/>
                  <a:pt x="47" y="11"/>
                  <a:pt x="100" y="0"/>
                </a:cubicBezTo>
                <a:cubicBezTo>
                  <a:pt x="187" y="15"/>
                  <a:pt x="166" y="16"/>
                  <a:pt x="220" y="70"/>
                </a:cubicBezTo>
              </a:path>
            </a:pathLst>
          </a:custGeom>
          <a:noFill/>
          <a:ln w="38100" cmpd="sng">
            <a:solidFill>
              <a:srgbClr val="000000"/>
            </a:solidFill>
            <a:round/>
            <a:headEnd/>
            <a:tailEnd/>
          </a:ln>
        </p:spPr>
        <p:txBody>
          <a:bodyPr/>
          <a:lstStyle/>
          <a:p>
            <a:endParaRPr lang="cs-CZ"/>
          </a:p>
        </p:txBody>
      </p:sp>
      <p:sp>
        <p:nvSpPr>
          <p:cNvPr id="188462" name="Arc 157"/>
          <p:cNvSpPr>
            <a:spLocks/>
          </p:cNvSpPr>
          <p:nvPr/>
        </p:nvSpPr>
        <p:spPr bwMode="auto">
          <a:xfrm rot="5400000" flipH="1">
            <a:off x="2575719" y="2950369"/>
            <a:ext cx="509588" cy="222250"/>
          </a:xfrm>
          <a:custGeom>
            <a:avLst/>
            <a:gdLst>
              <a:gd name="T0" fmla="*/ 2147483647 w 18781"/>
              <a:gd name="T1" fmla="*/ 0 h 21581"/>
              <a:gd name="T2" fmla="*/ 2147483647 w 18781"/>
              <a:gd name="T3" fmla="*/ 2147483647 h 21581"/>
              <a:gd name="T4" fmla="*/ 0 w 18781"/>
              <a:gd name="T5" fmla="*/ 2147483647 h 21581"/>
              <a:gd name="T6" fmla="*/ 0 60000 65536"/>
              <a:gd name="T7" fmla="*/ 0 60000 65536"/>
              <a:gd name="T8" fmla="*/ 0 60000 65536"/>
              <a:gd name="T9" fmla="*/ 0 w 18781"/>
              <a:gd name="T10" fmla="*/ 0 h 21581"/>
              <a:gd name="T11" fmla="*/ 18781 w 18781"/>
              <a:gd name="T12" fmla="*/ 21581 h 21581"/>
            </a:gdLst>
            <a:ahLst/>
            <a:cxnLst>
              <a:cxn ang="T6">
                <a:pos x="T0" y="T1"/>
              </a:cxn>
              <a:cxn ang="T7">
                <a:pos x="T2" y="T3"/>
              </a:cxn>
              <a:cxn ang="T8">
                <a:pos x="T4" y="T5"/>
              </a:cxn>
            </a:cxnLst>
            <a:rect l="T9" t="T10" r="T11" b="T12"/>
            <a:pathLst>
              <a:path w="18781" h="21581" fill="none" extrusionOk="0">
                <a:moveTo>
                  <a:pt x="901" y="-1"/>
                </a:moveTo>
                <a:cubicBezTo>
                  <a:pt x="8343" y="310"/>
                  <a:pt x="15101" y="4434"/>
                  <a:pt x="18780" y="10911"/>
                </a:cubicBezTo>
              </a:path>
              <a:path w="18781" h="21581" stroke="0" extrusionOk="0">
                <a:moveTo>
                  <a:pt x="901" y="-1"/>
                </a:moveTo>
                <a:cubicBezTo>
                  <a:pt x="8343" y="310"/>
                  <a:pt x="15101" y="4434"/>
                  <a:pt x="18780" y="10911"/>
                </a:cubicBezTo>
                <a:lnTo>
                  <a:pt x="0" y="21581"/>
                </a:lnTo>
                <a:close/>
              </a:path>
            </a:pathLst>
          </a:custGeom>
          <a:noFill/>
          <a:ln w="19050">
            <a:solidFill>
              <a:srgbClr val="993300"/>
            </a:solidFill>
            <a:round/>
            <a:headEnd/>
            <a:tailEnd type="triangle" w="sm" len="med"/>
          </a:ln>
        </p:spPr>
        <p:txBody>
          <a:bodyPr/>
          <a:lstStyle/>
          <a:p>
            <a:endParaRPr lang="cs-CZ"/>
          </a:p>
        </p:txBody>
      </p:sp>
      <p:sp>
        <p:nvSpPr>
          <p:cNvPr id="188463" name="Freeform 158"/>
          <p:cNvSpPr>
            <a:spLocks/>
          </p:cNvSpPr>
          <p:nvPr/>
        </p:nvSpPr>
        <p:spPr bwMode="auto">
          <a:xfrm>
            <a:off x="1306513" y="1173163"/>
            <a:ext cx="190500" cy="101600"/>
          </a:xfrm>
          <a:custGeom>
            <a:avLst/>
            <a:gdLst>
              <a:gd name="T0" fmla="*/ 0 w 225"/>
              <a:gd name="T1" fmla="*/ 2147483647 h 120"/>
              <a:gd name="T2" fmla="*/ 2147483647 w 225"/>
              <a:gd name="T3" fmla="*/ 2147483647 h 120"/>
              <a:gd name="T4" fmla="*/ 2147483647 w 225"/>
              <a:gd name="T5" fmla="*/ 2147483647 h 120"/>
              <a:gd name="T6" fmla="*/ 2147483647 w 225"/>
              <a:gd name="T7" fmla="*/ 0 h 120"/>
              <a:gd name="T8" fmla="*/ 0 60000 65536"/>
              <a:gd name="T9" fmla="*/ 0 60000 65536"/>
              <a:gd name="T10" fmla="*/ 0 60000 65536"/>
              <a:gd name="T11" fmla="*/ 0 60000 65536"/>
              <a:gd name="T12" fmla="*/ 0 w 225"/>
              <a:gd name="T13" fmla="*/ 0 h 120"/>
              <a:gd name="T14" fmla="*/ 225 w 225"/>
              <a:gd name="T15" fmla="*/ 120 h 120"/>
            </a:gdLst>
            <a:ahLst/>
            <a:cxnLst>
              <a:cxn ang="T8">
                <a:pos x="T0" y="T1"/>
              </a:cxn>
              <a:cxn ang="T9">
                <a:pos x="T2" y="T3"/>
              </a:cxn>
              <a:cxn ang="T10">
                <a:pos x="T4" y="T5"/>
              </a:cxn>
              <a:cxn ang="T11">
                <a:pos x="T6" y="T7"/>
              </a:cxn>
            </a:cxnLst>
            <a:rect l="T12" t="T13" r="T14" b="T15"/>
            <a:pathLst>
              <a:path w="225" h="120">
                <a:moveTo>
                  <a:pt x="0" y="90"/>
                </a:moveTo>
                <a:cubicBezTo>
                  <a:pt x="26" y="107"/>
                  <a:pt x="45" y="113"/>
                  <a:pt x="75" y="120"/>
                </a:cubicBezTo>
                <a:cubicBezTo>
                  <a:pt x="193" y="109"/>
                  <a:pt x="118" y="120"/>
                  <a:pt x="188" y="75"/>
                </a:cubicBezTo>
                <a:cubicBezTo>
                  <a:pt x="197" y="61"/>
                  <a:pt x="225" y="14"/>
                  <a:pt x="225" y="0"/>
                </a:cubicBezTo>
              </a:path>
            </a:pathLst>
          </a:custGeom>
          <a:noFill/>
          <a:ln w="38100" cmpd="sng">
            <a:solidFill>
              <a:srgbClr val="000000"/>
            </a:solidFill>
            <a:round/>
            <a:headEnd/>
            <a:tailEnd/>
          </a:ln>
        </p:spPr>
        <p:txBody>
          <a:bodyPr/>
          <a:lstStyle/>
          <a:p>
            <a:endParaRPr lang="cs-CZ"/>
          </a:p>
        </p:txBody>
      </p:sp>
      <p:sp>
        <p:nvSpPr>
          <p:cNvPr id="188464" name="Freeform 159"/>
          <p:cNvSpPr>
            <a:spLocks/>
          </p:cNvSpPr>
          <p:nvPr/>
        </p:nvSpPr>
        <p:spPr bwMode="auto">
          <a:xfrm>
            <a:off x="1458913" y="1357313"/>
            <a:ext cx="196850" cy="149225"/>
          </a:xfrm>
          <a:custGeom>
            <a:avLst/>
            <a:gdLst>
              <a:gd name="T0" fmla="*/ 0 w 203"/>
              <a:gd name="T1" fmla="*/ 2147483647 h 131"/>
              <a:gd name="T2" fmla="*/ 2147483647 w 203"/>
              <a:gd name="T3" fmla="*/ 2147483647 h 131"/>
              <a:gd name="T4" fmla="*/ 2147483647 w 203"/>
              <a:gd name="T5" fmla="*/ 2147483647 h 131"/>
              <a:gd name="T6" fmla="*/ 0 60000 65536"/>
              <a:gd name="T7" fmla="*/ 0 60000 65536"/>
              <a:gd name="T8" fmla="*/ 0 60000 65536"/>
              <a:gd name="T9" fmla="*/ 0 w 203"/>
              <a:gd name="T10" fmla="*/ 0 h 131"/>
              <a:gd name="T11" fmla="*/ 203 w 203"/>
              <a:gd name="T12" fmla="*/ 131 h 131"/>
            </a:gdLst>
            <a:ahLst/>
            <a:cxnLst>
              <a:cxn ang="T6">
                <a:pos x="T0" y="T1"/>
              </a:cxn>
              <a:cxn ang="T7">
                <a:pos x="T2" y="T3"/>
              </a:cxn>
              <a:cxn ang="T8">
                <a:pos x="T4" y="T5"/>
              </a:cxn>
            </a:cxnLst>
            <a:rect l="T9" t="T10" r="T11" b="T12"/>
            <a:pathLst>
              <a:path w="203" h="131">
                <a:moveTo>
                  <a:pt x="0" y="131"/>
                </a:moveTo>
                <a:cubicBezTo>
                  <a:pt x="57" y="114"/>
                  <a:pt x="10" y="77"/>
                  <a:pt x="38" y="49"/>
                </a:cubicBezTo>
                <a:cubicBezTo>
                  <a:pt x="88" y="0"/>
                  <a:pt x="133" y="11"/>
                  <a:pt x="203" y="11"/>
                </a:cubicBezTo>
              </a:path>
            </a:pathLst>
          </a:custGeom>
          <a:noFill/>
          <a:ln w="38100" cmpd="sng">
            <a:solidFill>
              <a:srgbClr val="000000"/>
            </a:solidFill>
            <a:round/>
            <a:headEnd/>
            <a:tailEnd/>
          </a:ln>
        </p:spPr>
        <p:txBody>
          <a:bodyPr/>
          <a:lstStyle/>
          <a:p>
            <a:endParaRPr lang="cs-CZ"/>
          </a:p>
        </p:txBody>
      </p:sp>
      <p:sp>
        <p:nvSpPr>
          <p:cNvPr id="188465" name="Line 160"/>
          <p:cNvSpPr>
            <a:spLocks noChangeShapeType="1"/>
          </p:cNvSpPr>
          <p:nvPr/>
        </p:nvSpPr>
        <p:spPr bwMode="auto">
          <a:xfrm>
            <a:off x="1287463" y="1296988"/>
            <a:ext cx="404812" cy="39687"/>
          </a:xfrm>
          <a:prstGeom prst="line">
            <a:avLst/>
          </a:prstGeom>
          <a:noFill/>
          <a:ln w="28575">
            <a:solidFill>
              <a:srgbClr val="FFFFFF"/>
            </a:solidFill>
            <a:round/>
            <a:headEnd/>
            <a:tailEnd/>
          </a:ln>
        </p:spPr>
        <p:txBody>
          <a:bodyPr/>
          <a:lstStyle/>
          <a:p>
            <a:endParaRPr lang="cs-CZ"/>
          </a:p>
        </p:txBody>
      </p:sp>
      <p:sp>
        <p:nvSpPr>
          <p:cNvPr id="188466" name="Line 161"/>
          <p:cNvSpPr>
            <a:spLocks noChangeShapeType="1"/>
          </p:cNvSpPr>
          <p:nvPr/>
        </p:nvSpPr>
        <p:spPr bwMode="auto">
          <a:xfrm flipV="1">
            <a:off x="1433513" y="1130300"/>
            <a:ext cx="114300" cy="398463"/>
          </a:xfrm>
          <a:prstGeom prst="line">
            <a:avLst/>
          </a:prstGeom>
          <a:noFill/>
          <a:ln w="28575">
            <a:solidFill>
              <a:srgbClr val="FFFFFF"/>
            </a:solidFill>
            <a:round/>
            <a:headEnd/>
            <a:tailEnd/>
          </a:ln>
        </p:spPr>
        <p:txBody>
          <a:bodyPr/>
          <a:lstStyle/>
          <a:p>
            <a:endParaRPr lang="cs-CZ"/>
          </a:p>
        </p:txBody>
      </p:sp>
      <p:sp>
        <p:nvSpPr>
          <p:cNvPr id="188467" name="Line 162"/>
          <p:cNvSpPr>
            <a:spLocks noChangeShapeType="1"/>
          </p:cNvSpPr>
          <p:nvPr/>
        </p:nvSpPr>
        <p:spPr bwMode="auto">
          <a:xfrm>
            <a:off x="1339850" y="1311275"/>
            <a:ext cx="106363" cy="149225"/>
          </a:xfrm>
          <a:prstGeom prst="line">
            <a:avLst/>
          </a:prstGeom>
          <a:noFill/>
          <a:ln w="57150">
            <a:solidFill>
              <a:srgbClr val="FFFFFF"/>
            </a:solidFill>
            <a:round/>
            <a:headEnd/>
            <a:tailEnd/>
          </a:ln>
        </p:spPr>
        <p:txBody>
          <a:bodyPr/>
          <a:lstStyle/>
          <a:p>
            <a:endParaRPr lang="cs-CZ"/>
          </a:p>
        </p:txBody>
      </p:sp>
      <p:sp>
        <p:nvSpPr>
          <p:cNvPr id="188468" name="Line 163"/>
          <p:cNvSpPr>
            <a:spLocks noChangeShapeType="1"/>
          </p:cNvSpPr>
          <p:nvPr/>
        </p:nvSpPr>
        <p:spPr bwMode="auto">
          <a:xfrm>
            <a:off x="1536700" y="1189038"/>
            <a:ext cx="104775" cy="133350"/>
          </a:xfrm>
          <a:prstGeom prst="line">
            <a:avLst/>
          </a:prstGeom>
          <a:noFill/>
          <a:ln w="57150">
            <a:solidFill>
              <a:srgbClr val="FFFFFF"/>
            </a:solidFill>
            <a:round/>
            <a:headEnd/>
            <a:tailEnd/>
          </a:ln>
        </p:spPr>
        <p:txBody>
          <a:bodyPr/>
          <a:lstStyle/>
          <a:p>
            <a:endParaRPr lang="cs-CZ"/>
          </a:p>
        </p:txBody>
      </p:sp>
      <p:sp>
        <p:nvSpPr>
          <p:cNvPr id="188469" name="Line 164"/>
          <p:cNvSpPr>
            <a:spLocks noChangeShapeType="1"/>
          </p:cNvSpPr>
          <p:nvPr/>
        </p:nvSpPr>
        <p:spPr bwMode="auto">
          <a:xfrm>
            <a:off x="2117725" y="2282825"/>
            <a:ext cx="301625" cy="155575"/>
          </a:xfrm>
          <a:prstGeom prst="line">
            <a:avLst/>
          </a:prstGeom>
          <a:noFill/>
          <a:ln w="9525">
            <a:solidFill>
              <a:srgbClr val="FFFFFF"/>
            </a:solidFill>
            <a:round/>
            <a:headEnd/>
            <a:tailEnd/>
          </a:ln>
        </p:spPr>
        <p:txBody>
          <a:bodyPr/>
          <a:lstStyle/>
          <a:p>
            <a:endParaRPr lang="cs-CZ"/>
          </a:p>
        </p:txBody>
      </p:sp>
      <p:sp>
        <p:nvSpPr>
          <p:cNvPr id="188470" name="Line 165"/>
          <p:cNvSpPr>
            <a:spLocks noChangeShapeType="1"/>
          </p:cNvSpPr>
          <p:nvPr/>
        </p:nvSpPr>
        <p:spPr bwMode="auto">
          <a:xfrm flipV="1">
            <a:off x="2155825" y="2314575"/>
            <a:ext cx="204788" cy="123825"/>
          </a:xfrm>
          <a:prstGeom prst="line">
            <a:avLst/>
          </a:prstGeom>
          <a:noFill/>
          <a:ln w="12700">
            <a:solidFill>
              <a:srgbClr val="FFFFFF"/>
            </a:solidFill>
            <a:round/>
            <a:headEnd/>
            <a:tailEnd/>
          </a:ln>
        </p:spPr>
        <p:txBody>
          <a:bodyPr/>
          <a:lstStyle/>
          <a:p>
            <a:endParaRPr lang="cs-CZ"/>
          </a:p>
        </p:txBody>
      </p:sp>
      <p:sp>
        <p:nvSpPr>
          <p:cNvPr id="188471" name="Line 166"/>
          <p:cNvSpPr>
            <a:spLocks noChangeShapeType="1"/>
          </p:cNvSpPr>
          <p:nvPr/>
        </p:nvSpPr>
        <p:spPr bwMode="auto">
          <a:xfrm flipH="1">
            <a:off x="2176463" y="2319338"/>
            <a:ext cx="1587" cy="93662"/>
          </a:xfrm>
          <a:prstGeom prst="line">
            <a:avLst/>
          </a:prstGeom>
          <a:noFill/>
          <a:ln w="57150">
            <a:solidFill>
              <a:srgbClr val="FFFFFF"/>
            </a:solidFill>
            <a:round/>
            <a:headEnd/>
            <a:tailEnd/>
          </a:ln>
        </p:spPr>
        <p:txBody>
          <a:bodyPr/>
          <a:lstStyle/>
          <a:p>
            <a:endParaRPr lang="cs-CZ"/>
          </a:p>
        </p:txBody>
      </p:sp>
      <p:sp>
        <p:nvSpPr>
          <p:cNvPr id="188472" name="Line 167"/>
          <p:cNvSpPr>
            <a:spLocks noChangeShapeType="1"/>
          </p:cNvSpPr>
          <p:nvPr/>
        </p:nvSpPr>
        <p:spPr bwMode="auto">
          <a:xfrm flipV="1">
            <a:off x="2344738" y="2251075"/>
            <a:ext cx="55562" cy="92075"/>
          </a:xfrm>
          <a:prstGeom prst="line">
            <a:avLst/>
          </a:prstGeom>
          <a:noFill/>
          <a:ln w="19050">
            <a:solidFill>
              <a:srgbClr val="FFFFFF"/>
            </a:solidFill>
            <a:round/>
            <a:headEnd/>
            <a:tailEnd/>
          </a:ln>
        </p:spPr>
        <p:txBody>
          <a:bodyPr/>
          <a:lstStyle/>
          <a:p>
            <a:endParaRPr lang="cs-CZ"/>
          </a:p>
        </p:txBody>
      </p:sp>
      <p:sp>
        <p:nvSpPr>
          <p:cNvPr id="188473" name="Line 168"/>
          <p:cNvSpPr>
            <a:spLocks noChangeShapeType="1"/>
          </p:cNvSpPr>
          <p:nvPr/>
        </p:nvSpPr>
        <p:spPr bwMode="auto">
          <a:xfrm>
            <a:off x="2368550" y="2324100"/>
            <a:ext cx="39688" cy="88900"/>
          </a:xfrm>
          <a:prstGeom prst="line">
            <a:avLst/>
          </a:prstGeom>
          <a:noFill/>
          <a:ln w="38100">
            <a:solidFill>
              <a:srgbClr val="FFFFFF"/>
            </a:solidFill>
            <a:round/>
            <a:headEnd/>
            <a:tailEnd/>
          </a:ln>
        </p:spPr>
        <p:txBody>
          <a:bodyPr/>
          <a:lstStyle/>
          <a:p>
            <a:endParaRPr lang="cs-CZ"/>
          </a:p>
        </p:txBody>
      </p:sp>
      <p:sp>
        <p:nvSpPr>
          <p:cNvPr id="188474" name="Line 169"/>
          <p:cNvSpPr>
            <a:spLocks noChangeShapeType="1"/>
          </p:cNvSpPr>
          <p:nvPr/>
        </p:nvSpPr>
        <p:spPr bwMode="auto">
          <a:xfrm>
            <a:off x="2352675" y="2376488"/>
            <a:ext cx="61913" cy="33337"/>
          </a:xfrm>
          <a:prstGeom prst="line">
            <a:avLst/>
          </a:prstGeom>
          <a:noFill/>
          <a:ln w="28575">
            <a:solidFill>
              <a:srgbClr val="FFFFFF"/>
            </a:solidFill>
            <a:round/>
            <a:headEnd/>
            <a:tailEnd/>
          </a:ln>
        </p:spPr>
        <p:txBody>
          <a:bodyPr/>
          <a:lstStyle/>
          <a:p>
            <a:endParaRPr lang="cs-CZ"/>
          </a:p>
        </p:txBody>
      </p:sp>
      <p:sp>
        <p:nvSpPr>
          <p:cNvPr id="188475" name="Line 170"/>
          <p:cNvSpPr>
            <a:spLocks noChangeShapeType="1"/>
          </p:cNvSpPr>
          <p:nvPr/>
        </p:nvSpPr>
        <p:spPr bwMode="auto">
          <a:xfrm flipV="1">
            <a:off x="2355850" y="2298700"/>
            <a:ext cx="65088" cy="49213"/>
          </a:xfrm>
          <a:prstGeom prst="line">
            <a:avLst/>
          </a:prstGeom>
          <a:noFill/>
          <a:ln w="57150">
            <a:solidFill>
              <a:srgbClr val="FFFFFF"/>
            </a:solidFill>
            <a:round/>
            <a:headEnd/>
            <a:tailEnd/>
          </a:ln>
        </p:spPr>
        <p:txBody>
          <a:bodyPr/>
          <a:lstStyle/>
          <a:p>
            <a:endParaRPr lang="cs-CZ"/>
          </a:p>
        </p:txBody>
      </p:sp>
      <p:sp>
        <p:nvSpPr>
          <p:cNvPr id="188476" name="Text Box 171"/>
          <p:cNvSpPr txBox="1">
            <a:spLocks noChangeArrowheads="1"/>
          </p:cNvSpPr>
          <p:nvPr/>
        </p:nvSpPr>
        <p:spPr bwMode="auto">
          <a:xfrm>
            <a:off x="2506663" y="5715000"/>
            <a:ext cx="998537" cy="415925"/>
          </a:xfrm>
          <a:prstGeom prst="rect">
            <a:avLst/>
          </a:prstGeom>
          <a:noFill/>
          <a:ln w="9525">
            <a:noFill/>
            <a:miter lim="800000"/>
            <a:headEnd/>
            <a:tailEnd/>
          </a:ln>
        </p:spPr>
        <p:txBody>
          <a:bodyPr/>
          <a:lstStyle/>
          <a:p>
            <a:pPr algn="ctr" eaLnBrk="0" hangingPunct="0"/>
            <a:r>
              <a:rPr lang="en-US">
                <a:solidFill>
                  <a:srgbClr val="000000"/>
                </a:solidFill>
              </a:rPr>
              <a:t>Golgi</a:t>
            </a:r>
          </a:p>
        </p:txBody>
      </p:sp>
      <p:sp>
        <p:nvSpPr>
          <p:cNvPr id="188477" name="Text Box 172"/>
          <p:cNvSpPr txBox="1">
            <a:spLocks noChangeArrowheads="1"/>
          </p:cNvSpPr>
          <p:nvPr/>
        </p:nvSpPr>
        <p:spPr bwMode="auto">
          <a:xfrm>
            <a:off x="4198938" y="1219200"/>
            <a:ext cx="1166812" cy="779463"/>
          </a:xfrm>
          <a:prstGeom prst="rect">
            <a:avLst/>
          </a:prstGeom>
          <a:noFill/>
          <a:ln w="9525">
            <a:noFill/>
            <a:miter lim="800000"/>
            <a:headEnd/>
            <a:tailEnd/>
          </a:ln>
        </p:spPr>
        <p:txBody>
          <a:bodyPr/>
          <a:lstStyle/>
          <a:p>
            <a:pPr algn="ctr" eaLnBrk="0" hangingPunct="0"/>
            <a:r>
              <a:rPr lang="en-US">
                <a:solidFill>
                  <a:srgbClr val="000000"/>
                </a:solidFill>
              </a:rPr>
              <a:t>lysosome/vacuole</a:t>
            </a:r>
          </a:p>
        </p:txBody>
      </p:sp>
      <p:sp>
        <p:nvSpPr>
          <p:cNvPr id="188478" name="Text Box 173"/>
          <p:cNvSpPr txBox="1">
            <a:spLocks noChangeArrowheads="1"/>
          </p:cNvSpPr>
          <p:nvPr/>
        </p:nvSpPr>
        <p:spPr bwMode="auto">
          <a:xfrm>
            <a:off x="2100263" y="1600200"/>
            <a:ext cx="977900" cy="358775"/>
          </a:xfrm>
          <a:prstGeom prst="rect">
            <a:avLst/>
          </a:prstGeom>
          <a:noFill/>
          <a:ln w="9525">
            <a:noFill/>
            <a:miter lim="800000"/>
            <a:headEnd/>
            <a:tailEnd/>
          </a:ln>
        </p:spPr>
        <p:txBody>
          <a:bodyPr/>
          <a:lstStyle/>
          <a:p>
            <a:pPr algn="ctr" eaLnBrk="0" hangingPunct="0"/>
            <a:r>
              <a:rPr lang="en-US">
                <a:solidFill>
                  <a:srgbClr val="000000"/>
                </a:solidFill>
              </a:rPr>
              <a:t>ER</a:t>
            </a:r>
          </a:p>
        </p:txBody>
      </p:sp>
      <p:sp>
        <p:nvSpPr>
          <p:cNvPr id="188479" name="Text Box 174"/>
          <p:cNvSpPr txBox="1">
            <a:spLocks noChangeArrowheads="1"/>
          </p:cNvSpPr>
          <p:nvPr/>
        </p:nvSpPr>
        <p:spPr bwMode="auto">
          <a:xfrm>
            <a:off x="474663" y="2362200"/>
            <a:ext cx="1236662" cy="631825"/>
          </a:xfrm>
          <a:prstGeom prst="rect">
            <a:avLst/>
          </a:prstGeom>
          <a:noFill/>
          <a:ln w="9525">
            <a:noFill/>
            <a:miter lim="800000"/>
            <a:headEnd/>
            <a:tailEnd/>
          </a:ln>
        </p:spPr>
        <p:txBody>
          <a:bodyPr/>
          <a:lstStyle/>
          <a:p>
            <a:pPr algn="ctr" eaLnBrk="0" hangingPunct="0"/>
            <a:r>
              <a:rPr lang="en-US">
                <a:solidFill>
                  <a:srgbClr val="000000"/>
                </a:solidFill>
              </a:rPr>
              <a:t>nucleus</a:t>
            </a:r>
          </a:p>
        </p:txBody>
      </p:sp>
      <p:sp>
        <p:nvSpPr>
          <p:cNvPr id="188480" name="Text Box 175"/>
          <p:cNvSpPr txBox="1">
            <a:spLocks noChangeArrowheads="1"/>
          </p:cNvSpPr>
          <p:nvPr/>
        </p:nvSpPr>
        <p:spPr bwMode="auto">
          <a:xfrm rot="5400000">
            <a:off x="7186613" y="1677987"/>
            <a:ext cx="2851150" cy="561975"/>
          </a:xfrm>
          <a:prstGeom prst="rect">
            <a:avLst/>
          </a:prstGeom>
          <a:noFill/>
          <a:ln w="9525">
            <a:noFill/>
            <a:miter lim="800000"/>
            <a:headEnd/>
            <a:tailEnd/>
          </a:ln>
        </p:spPr>
        <p:txBody>
          <a:bodyPr/>
          <a:lstStyle/>
          <a:p>
            <a:pPr algn="ctr" eaLnBrk="0" hangingPunct="0"/>
            <a:r>
              <a:rPr lang="en-US">
                <a:solidFill>
                  <a:srgbClr val="000000"/>
                </a:solidFill>
              </a:rPr>
              <a:t>plasma membrane</a:t>
            </a:r>
          </a:p>
        </p:txBody>
      </p:sp>
      <p:sp>
        <p:nvSpPr>
          <p:cNvPr id="188481" name="Text Box 176"/>
          <p:cNvSpPr txBox="1">
            <a:spLocks noChangeArrowheads="1"/>
          </p:cNvSpPr>
          <p:nvPr/>
        </p:nvSpPr>
        <p:spPr bwMode="auto">
          <a:xfrm>
            <a:off x="6858000" y="762000"/>
            <a:ext cx="1338263" cy="642938"/>
          </a:xfrm>
          <a:prstGeom prst="rect">
            <a:avLst/>
          </a:prstGeom>
          <a:noFill/>
          <a:ln w="9525">
            <a:noFill/>
            <a:miter lim="800000"/>
            <a:headEnd/>
            <a:tailEnd/>
          </a:ln>
        </p:spPr>
        <p:txBody>
          <a:bodyPr/>
          <a:lstStyle/>
          <a:p>
            <a:pPr algn="ctr" eaLnBrk="0" hangingPunct="0"/>
            <a:r>
              <a:rPr lang="en-US">
                <a:solidFill>
                  <a:srgbClr val="000000"/>
                </a:solidFill>
              </a:rPr>
              <a:t>early endosome</a:t>
            </a:r>
          </a:p>
        </p:txBody>
      </p:sp>
      <p:sp>
        <p:nvSpPr>
          <p:cNvPr id="188482" name="Text Box 177"/>
          <p:cNvSpPr txBox="1">
            <a:spLocks noChangeArrowheads="1"/>
          </p:cNvSpPr>
          <p:nvPr/>
        </p:nvSpPr>
        <p:spPr bwMode="auto">
          <a:xfrm>
            <a:off x="6434138" y="3200400"/>
            <a:ext cx="1258887" cy="644525"/>
          </a:xfrm>
          <a:prstGeom prst="rect">
            <a:avLst/>
          </a:prstGeom>
          <a:noFill/>
          <a:ln w="9525">
            <a:noFill/>
            <a:miter lim="800000"/>
            <a:headEnd/>
            <a:tailEnd/>
          </a:ln>
        </p:spPr>
        <p:txBody>
          <a:bodyPr/>
          <a:lstStyle/>
          <a:p>
            <a:pPr algn="ctr" eaLnBrk="0" hangingPunct="0"/>
            <a:r>
              <a:rPr lang="en-US">
                <a:solidFill>
                  <a:srgbClr val="000000"/>
                </a:solidFill>
              </a:rPr>
              <a:t>late endosome</a:t>
            </a:r>
          </a:p>
        </p:txBody>
      </p:sp>
      <p:sp>
        <p:nvSpPr>
          <p:cNvPr id="188483" name="Line 178"/>
          <p:cNvSpPr>
            <a:spLocks noChangeShapeType="1"/>
          </p:cNvSpPr>
          <p:nvPr/>
        </p:nvSpPr>
        <p:spPr bwMode="auto">
          <a:xfrm>
            <a:off x="2114550" y="2271713"/>
            <a:ext cx="87313" cy="90487"/>
          </a:xfrm>
          <a:prstGeom prst="line">
            <a:avLst/>
          </a:prstGeom>
          <a:noFill/>
          <a:ln w="57150">
            <a:solidFill>
              <a:srgbClr val="FFFFFF"/>
            </a:solidFill>
            <a:round/>
            <a:headEnd/>
            <a:tailEnd/>
          </a:ln>
        </p:spPr>
        <p:txBody>
          <a:bodyPr/>
          <a:lstStyle/>
          <a:p>
            <a:endParaRPr lang="cs-CZ"/>
          </a:p>
        </p:txBody>
      </p:sp>
      <p:sp>
        <p:nvSpPr>
          <p:cNvPr id="188484" name="Line 179"/>
          <p:cNvSpPr>
            <a:spLocks noChangeShapeType="1"/>
          </p:cNvSpPr>
          <p:nvPr/>
        </p:nvSpPr>
        <p:spPr bwMode="auto">
          <a:xfrm flipV="1">
            <a:off x="2136775" y="2378075"/>
            <a:ext cx="53975" cy="85725"/>
          </a:xfrm>
          <a:prstGeom prst="line">
            <a:avLst/>
          </a:prstGeom>
          <a:noFill/>
          <a:ln w="57150">
            <a:solidFill>
              <a:srgbClr val="FFFFFF"/>
            </a:solidFill>
            <a:round/>
            <a:headEnd/>
            <a:tailEnd/>
          </a:ln>
        </p:spPr>
        <p:txBody>
          <a:bodyPr/>
          <a:lstStyle/>
          <a:p>
            <a:endParaRPr lang="cs-CZ"/>
          </a:p>
        </p:txBody>
      </p:sp>
      <p:sp>
        <p:nvSpPr>
          <p:cNvPr id="188485" name="Line 180"/>
          <p:cNvSpPr>
            <a:spLocks noChangeShapeType="1"/>
          </p:cNvSpPr>
          <p:nvPr/>
        </p:nvSpPr>
        <p:spPr bwMode="auto">
          <a:xfrm>
            <a:off x="2420938" y="2401888"/>
            <a:ext cx="49212" cy="90487"/>
          </a:xfrm>
          <a:prstGeom prst="line">
            <a:avLst/>
          </a:prstGeom>
          <a:noFill/>
          <a:ln w="76200">
            <a:solidFill>
              <a:srgbClr val="FFFFFF"/>
            </a:solidFill>
            <a:round/>
            <a:headEnd/>
            <a:tailEnd/>
          </a:ln>
        </p:spPr>
        <p:txBody>
          <a:bodyPr/>
          <a:lstStyle/>
          <a:p>
            <a:endParaRPr lang="cs-CZ"/>
          </a:p>
        </p:txBody>
      </p:sp>
      <p:sp>
        <p:nvSpPr>
          <p:cNvPr id="188486" name="Text Box 191"/>
          <p:cNvSpPr txBox="1">
            <a:spLocks noChangeArrowheads="1"/>
          </p:cNvSpPr>
          <p:nvPr/>
        </p:nvSpPr>
        <p:spPr bwMode="auto">
          <a:xfrm>
            <a:off x="5214938" y="5562600"/>
            <a:ext cx="1000125" cy="415925"/>
          </a:xfrm>
          <a:prstGeom prst="rect">
            <a:avLst/>
          </a:prstGeom>
          <a:noFill/>
          <a:ln w="9525">
            <a:noFill/>
            <a:miter lim="800000"/>
            <a:headEnd/>
            <a:tailEnd/>
          </a:ln>
        </p:spPr>
        <p:txBody>
          <a:bodyPr/>
          <a:lstStyle/>
          <a:p>
            <a:pPr algn="ctr" eaLnBrk="0" hangingPunct="0"/>
            <a:r>
              <a:rPr lang="en-US">
                <a:solidFill>
                  <a:srgbClr val="000000"/>
                </a:solidFill>
              </a:rPr>
              <a:t>TGN</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Rectangle 2"/>
          <p:cNvSpPr>
            <a:spLocks noGrp="1" noChangeArrowheads="1"/>
          </p:cNvSpPr>
          <p:nvPr>
            <p:ph type="title"/>
          </p:nvPr>
        </p:nvSpPr>
        <p:spPr>
          <a:xfrm>
            <a:off x="457200" y="0"/>
            <a:ext cx="8229600" cy="977900"/>
          </a:xfrm>
        </p:spPr>
        <p:txBody>
          <a:bodyPr/>
          <a:lstStyle/>
          <a:p>
            <a:pPr eaLnBrk="1" hangingPunct="1"/>
            <a:r>
              <a:rPr lang="cs-CZ"/>
              <a:t>Jádro a jadérko</a:t>
            </a:r>
          </a:p>
        </p:txBody>
      </p:sp>
      <p:graphicFrame>
        <p:nvGraphicFramePr>
          <p:cNvPr id="7170" name="Object 5"/>
          <p:cNvGraphicFramePr>
            <a:graphicFrameLocks noChangeAspect="1"/>
          </p:cNvGraphicFramePr>
          <p:nvPr/>
        </p:nvGraphicFramePr>
        <p:xfrm>
          <a:off x="500063" y="765175"/>
          <a:ext cx="3995737" cy="3340100"/>
        </p:xfrm>
        <a:graphic>
          <a:graphicData uri="http://schemas.openxmlformats.org/presentationml/2006/ole">
            <mc:AlternateContent xmlns:mc="http://schemas.openxmlformats.org/markup-compatibility/2006">
              <mc:Choice xmlns:v="urn:schemas-microsoft-com:vml" Requires="v">
                <p:oleObj spid="_x0000_s7209" name="Fotografie" r:id="rId3" imgW="4933333" imgH="4123810" progId="">
                  <p:embed/>
                </p:oleObj>
              </mc:Choice>
              <mc:Fallback>
                <p:oleObj name="Fotografie" r:id="rId3" imgW="4933333" imgH="4123810" progId="">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063" y="765175"/>
                        <a:ext cx="3995737" cy="334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171" name="Object 6"/>
          <p:cNvGraphicFramePr>
            <a:graphicFrameLocks noChangeAspect="1"/>
          </p:cNvGraphicFramePr>
          <p:nvPr/>
        </p:nvGraphicFramePr>
        <p:xfrm>
          <a:off x="4916488" y="923925"/>
          <a:ext cx="3838575" cy="3752850"/>
        </p:xfrm>
        <a:graphic>
          <a:graphicData uri="http://schemas.openxmlformats.org/presentationml/2006/ole">
            <mc:AlternateContent xmlns:mc="http://schemas.openxmlformats.org/markup-compatibility/2006">
              <mc:Choice xmlns:v="urn:schemas-microsoft-com:vml" Requires="v">
                <p:oleObj spid="_x0000_s7210" name="Fotografie" r:id="rId5" imgW="3839111" imgH="3753374" progId="">
                  <p:embed/>
                </p:oleObj>
              </mc:Choice>
              <mc:Fallback>
                <p:oleObj name="Fotografie" r:id="rId5" imgW="3839111" imgH="3753374" progId="">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16488" y="923925"/>
                        <a:ext cx="3838575" cy="3752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172" name="Object 7"/>
          <p:cNvGraphicFramePr>
            <a:graphicFrameLocks noChangeAspect="1"/>
          </p:cNvGraphicFramePr>
          <p:nvPr/>
        </p:nvGraphicFramePr>
        <p:xfrm>
          <a:off x="1412875" y="4132263"/>
          <a:ext cx="2840038" cy="2587625"/>
        </p:xfrm>
        <a:graphic>
          <a:graphicData uri="http://schemas.openxmlformats.org/presentationml/2006/ole">
            <mc:AlternateContent xmlns:mc="http://schemas.openxmlformats.org/markup-compatibility/2006">
              <mc:Choice xmlns:v="urn:schemas-microsoft-com:vml" Requires="v">
                <p:oleObj spid="_x0000_s7211" name="Fotografie" r:id="rId7" imgW="4029637" imgH="4001058" progId="">
                  <p:embed/>
                </p:oleObj>
              </mc:Choice>
              <mc:Fallback>
                <p:oleObj name="Fotografie" r:id="rId7" imgW="4029637" imgH="4001058" progId="">
                  <p:embed/>
                  <p:pic>
                    <p:nvPicPr>
                      <p:cNvPr id="0" name="Object 7"/>
                      <p:cNvPicPr>
                        <a:picLocks noChangeAspect="1" noChangeArrowheads="1"/>
                      </p:cNvPicPr>
                      <p:nvPr/>
                    </p:nvPicPr>
                    <p:blipFill>
                      <a:blip r:embed="rId8">
                        <a:extLst>
                          <a:ext uri="{28A0092B-C50C-407E-A947-70E740481C1C}">
                            <a14:useLocalDpi xmlns:a14="http://schemas.microsoft.com/office/drawing/2010/main" val="0"/>
                          </a:ext>
                        </a:extLst>
                      </a:blip>
                      <a:srcRect t="8221"/>
                      <a:stretch>
                        <a:fillRect/>
                      </a:stretch>
                    </p:blipFill>
                    <p:spPr bwMode="auto">
                      <a:xfrm>
                        <a:off x="1412875" y="4132263"/>
                        <a:ext cx="2840038" cy="258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8962" name="Picture 2"/>
          <p:cNvPicPr>
            <a:picLocks noChangeAspect="1" noChangeArrowheads="1"/>
          </p:cNvPicPr>
          <p:nvPr/>
        </p:nvPicPr>
        <p:blipFill>
          <a:blip r:embed="rId2" cstate="print"/>
          <a:srcRect/>
          <a:stretch>
            <a:fillRect/>
          </a:stretch>
        </p:blipFill>
        <p:spPr bwMode="auto">
          <a:xfrm>
            <a:off x="0" y="1143000"/>
            <a:ext cx="9182100" cy="4714875"/>
          </a:xfrm>
          <a:prstGeom prst="rect">
            <a:avLst/>
          </a:prstGeom>
          <a:noFill/>
          <a:ln w="9525">
            <a:noFill/>
            <a:miter lim="800000"/>
            <a:headEnd/>
            <a:tailEnd/>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134969B6-51E5-4CB6-AD81-E492B041E77F}"/>
              </a:ext>
            </a:extLst>
          </p:cNvPr>
          <p:cNvPicPr>
            <a:picLocks noChangeAspect="1"/>
          </p:cNvPicPr>
          <p:nvPr/>
        </p:nvPicPr>
        <p:blipFill>
          <a:blip r:embed="rId2"/>
          <a:stretch>
            <a:fillRect/>
          </a:stretch>
        </p:blipFill>
        <p:spPr>
          <a:xfrm>
            <a:off x="0" y="575441"/>
            <a:ext cx="9144000" cy="5707117"/>
          </a:xfrm>
          <a:prstGeom prst="rect">
            <a:avLst/>
          </a:prstGeom>
        </p:spPr>
      </p:pic>
    </p:spTree>
    <p:extLst>
      <p:ext uri="{BB962C8B-B14F-4D97-AF65-F5344CB8AC3E}">
        <p14:creationId xmlns:p14="http://schemas.microsoft.com/office/powerpoint/2010/main" val="12875049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2"/>
          <p:cNvSpPr>
            <a:spLocks noGrp="1" noChangeArrowheads="1"/>
          </p:cNvSpPr>
          <p:nvPr>
            <p:ph type="title"/>
          </p:nvPr>
        </p:nvSpPr>
        <p:spPr>
          <a:xfrm>
            <a:off x="457200" y="0"/>
            <a:ext cx="8229600" cy="977900"/>
          </a:xfrm>
        </p:spPr>
        <p:txBody>
          <a:bodyPr/>
          <a:lstStyle/>
          <a:p>
            <a:pPr eaLnBrk="1" hangingPunct="1"/>
            <a:r>
              <a:rPr lang="cs-CZ"/>
              <a:t>Peroxisomy</a:t>
            </a:r>
          </a:p>
        </p:txBody>
      </p:sp>
      <p:graphicFrame>
        <p:nvGraphicFramePr>
          <p:cNvPr id="8194" name="Object 6"/>
          <p:cNvGraphicFramePr>
            <a:graphicFrameLocks noChangeAspect="1"/>
          </p:cNvGraphicFramePr>
          <p:nvPr/>
        </p:nvGraphicFramePr>
        <p:xfrm>
          <a:off x="512763" y="1036638"/>
          <a:ext cx="2752725" cy="5154612"/>
        </p:xfrm>
        <a:graphic>
          <a:graphicData uri="http://schemas.openxmlformats.org/presentationml/2006/ole">
            <mc:AlternateContent xmlns:mc="http://schemas.openxmlformats.org/markup-compatibility/2006">
              <mc:Choice xmlns:v="urn:schemas-microsoft-com:vml" Requires="v">
                <p:oleObj spid="_x0000_s8220" name="Fotografie" r:id="rId3" imgW="5485714" imgH="10278910" progId="">
                  <p:embed/>
                </p:oleObj>
              </mc:Choice>
              <mc:Fallback>
                <p:oleObj name="Fotografie" r:id="rId3" imgW="5485714" imgH="10278910" progId="">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2763" y="1036638"/>
                        <a:ext cx="2752725" cy="5154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195" name="Object 7"/>
          <p:cNvGraphicFramePr>
            <a:graphicFrameLocks noChangeAspect="1"/>
          </p:cNvGraphicFramePr>
          <p:nvPr/>
        </p:nvGraphicFramePr>
        <p:xfrm>
          <a:off x="3365500" y="1979613"/>
          <a:ext cx="5534025" cy="3286125"/>
        </p:xfrm>
        <a:graphic>
          <a:graphicData uri="http://schemas.openxmlformats.org/presentationml/2006/ole">
            <mc:AlternateContent xmlns:mc="http://schemas.openxmlformats.org/markup-compatibility/2006">
              <mc:Choice xmlns:v="urn:schemas-microsoft-com:vml" Requires="v">
                <p:oleObj spid="_x0000_s8221" name="Fotografie" r:id="rId5" imgW="5533333" imgH="3285714" progId="">
                  <p:embed/>
                </p:oleObj>
              </mc:Choice>
              <mc:Fallback>
                <p:oleObj name="Fotografie" r:id="rId5" imgW="5533333" imgH="3285714" progId="">
                  <p:embed/>
                  <p:pic>
                    <p:nvPicPr>
                      <p:cNvPr id="0"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65500" y="1979613"/>
                        <a:ext cx="5534025" cy="328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197" name="Text Box 8"/>
          <p:cNvSpPr txBox="1">
            <a:spLocks noChangeArrowheads="1"/>
          </p:cNvSpPr>
          <p:nvPr/>
        </p:nvSpPr>
        <p:spPr bwMode="auto">
          <a:xfrm>
            <a:off x="3435350" y="5772150"/>
            <a:ext cx="5622925" cy="366713"/>
          </a:xfrm>
          <a:prstGeom prst="rect">
            <a:avLst/>
          </a:prstGeom>
          <a:noFill/>
          <a:ln w="9525">
            <a:noFill/>
            <a:miter lim="800000"/>
            <a:headEnd/>
            <a:tailEnd/>
          </a:ln>
        </p:spPr>
        <p:txBody>
          <a:bodyPr>
            <a:spAutoFit/>
          </a:bodyPr>
          <a:lstStyle/>
          <a:p>
            <a:r>
              <a:rPr lang="cs-CZ">
                <a:solidFill>
                  <a:srgbClr val="000000"/>
                </a:solidFill>
              </a:rPr>
              <a:t>- „vypuzení“ toxických metabolitů (H</a:t>
            </a:r>
            <a:r>
              <a:rPr lang="cs-CZ" baseline="-25000">
                <a:solidFill>
                  <a:srgbClr val="000000"/>
                </a:solidFill>
              </a:rPr>
              <a:t>2</a:t>
            </a:r>
            <a:r>
              <a:rPr lang="cs-CZ">
                <a:solidFill>
                  <a:srgbClr val="000000"/>
                </a:solidFill>
              </a:rPr>
              <a:t>O</a:t>
            </a:r>
            <a:r>
              <a:rPr lang="cs-CZ" baseline="-25000">
                <a:solidFill>
                  <a:srgbClr val="000000"/>
                </a:solidFill>
              </a:rPr>
              <a:t>2</a:t>
            </a:r>
            <a:r>
              <a:rPr lang="cs-CZ">
                <a:solidFill>
                  <a:srgbClr val="000000"/>
                </a:solidFill>
              </a:rPr>
              <a:t>) z cytoplasmy</a:t>
            </a:r>
          </a:p>
        </p:txBody>
      </p:sp>
      <p:sp>
        <p:nvSpPr>
          <p:cNvPr id="8198" name="Text Box 9"/>
          <p:cNvSpPr txBox="1">
            <a:spLocks noChangeArrowheads="1"/>
          </p:cNvSpPr>
          <p:nvPr/>
        </p:nvSpPr>
        <p:spPr bwMode="auto">
          <a:xfrm>
            <a:off x="6484938" y="1393825"/>
            <a:ext cx="1035050" cy="366713"/>
          </a:xfrm>
          <a:prstGeom prst="rect">
            <a:avLst/>
          </a:prstGeom>
          <a:noFill/>
          <a:ln w="9525">
            <a:noFill/>
            <a:miter lim="800000"/>
            <a:headEnd/>
            <a:tailEnd/>
          </a:ln>
        </p:spPr>
        <p:txBody>
          <a:bodyPr wrap="none">
            <a:spAutoFit/>
          </a:bodyPr>
          <a:lstStyle/>
          <a:p>
            <a:r>
              <a:rPr lang="cs-CZ">
                <a:solidFill>
                  <a:srgbClr val="FF0000"/>
                </a:solidFill>
              </a:rPr>
              <a:t>kataláza</a:t>
            </a:r>
          </a:p>
        </p:txBody>
      </p:sp>
      <p:sp>
        <p:nvSpPr>
          <p:cNvPr id="8199" name="Line 10"/>
          <p:cNvSpPr>
            <a:spLocks noChangeShapeType="1"/>
          </p:cNvSpPr>
          <p:nvPr/>
        </p:nvSpPr>
        <p:spPr bwMode="auto">
          <a:xfrm flipH="1">
            <a:off x="6105525" y="1884363"/>
            <a:ext cx="600075" cy="1441450"/>
          </a:xfrm>
          <a:prstGeom prst="line">
            <a:avLst/>
          </a:prstGeom>
          <a:noFill/>
          <a:ln w="38100">
            <a:solidFill>
              <a:srgbClr val="FF0000"/>
            </a:solidFill>
            <a:round/>
            <a:headEnd/>
            <a:tailEnd type="triangle" w="med" len="med"/>
          </a:ln>
        </p:spPr>
        <p:txBody>
          <a:bodyPr/>
          <a:lstStyle/>
          <a:p>
            <a:endParaRPr lang="cs-CZ"/>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2"/>
          <p:cNvSpPr>
            <a:spLocks noGrp="1" noChangeArrowheads="1"/>
          </p:cNvSpPr>
          <p:nvPr>
            <p:ph type="title"/>
          </p:nvPr>
        </p:nvSpPr>
        <p:spPr>
          <a:xfrm>
            <a:off x="457200" y="0"/>
            <a:ext cx="8229600" cy="977900"/>
          </a:xfrm>
        </p:spPr>
        <p:txBody>
          <a:bodyPr/>
          <a:lstStyle/>
          <a:p>
            <a:pPr eaLnBrk="1" hangingPunct="1"/>
            <a:r>
              <a:rPr lang="cs-CZ"/>
              <a:t>Glyoxisomy</a:t>
            </a:r>
          </a:p>
        </p:txBody>
      </p:sp>
      <p:graphicFrame>
        <p:nvGraphicFramePr>
          <p:cNvPr id="9218" name="Object 5"/>
          <p:cNvGraphicFramePr>
            <a:graphicFrameLocks noChangeAspect="1"/>
          </p:cNvGraphicFramePr>
          <p:nvPr/>
        </p:nvGraphicFramePr>
        <p:xfrm>
          <a:off x="346075" y="950913"/>
          <a:ext cx="3943350" cy="5695950"/>
        </p:xfrm>
        <a:graphic>
          <a:graphicData uri="http://schemas.openxmlformats.org/presentationml/2006/ole">
            <mc:AlternateContent xmlns:mc="http://schemas.openxmlformats.org/markup-compatibility/2006">
              <mc:Choice xmlns:v="urn:schemas-microsoft-com:vml" Requires="v">
                <p:oleObj spid="_x0000_s9244" name="Fotografie" r:id="rId3" imgW="3943901" imgH="5695238" progId="">
                  <p:embed/>
                </p:oleObj>
              </mc:Choice>
              <mc:Fallback>
                <p:oleObj name="Fotografie" r:id="rId3" imgW="3943901" imgH="5695238" progId="">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075" y="950913"/>
                        <a:ext cx="3943350" cy="569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219" name="Object 6"/>
          <p:cNvGraphicFramePr>
            <a:graphicFrameLocks noChangeAspect="1"/>
          </p:cNvGraphicFramePr>
          <p:nvPr/>
        </p:nvGraphicFramePr>
        <p:xfrm>
          <a:off x="4483100" y="998538"/>
          <a:ext cx="4027488" cy="3429000"/>
        </p:xfrm>
        <a:graphic>
          <a:graphicData uri="http://schemas.openxmlformats.org/presentationml/2006/ole">
            <mc:AlternateContent xmlns:mc="http://schemas.openxmlformats.org/markup-compatibility/2006">
              <mc:Choice xmlns:v="urn:schemas-microsoft-com:vml" Requires="v">
                <p:oleObj spid="_x0000_s9245" name="Fotografie" r:id="rId5" imgW="2561905" imgH="2180952" progId="">
                  <p:embed/>
                </p:oleObj>
              </mc:Choice>
              <mc:Fallback>
                <p:oleObj name="Fotografie" r:id="rId5" imgW="2561905" imgH="2180952" progId="">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83100" y="998538"/>
                        <a:ext cx="4027488"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221" name="Text Box 7"/>
          <p:cNvSpPr txBox="1">
            <a:spLocks noChangeArrowheads="1"/>
          </p:cNvSpPr>
          <p:nvPr/>
        </p:nvSpPr>
        <p:spPr bwMode="auto">
          <a:xfrm>
            <a:off x="5302250" y="5106988"/>
            <a:ext cx="3095625" cy="366712"/>
          </a:xfrm>
          <a:prstGeom prst="rect">
            <a:avLst/>
          </a:prstGeom>
          <a:noFill/>
          <a:ln w="9525">
            <a:noFill/>
            <a:miter lim="800000"/>
            <a:headEnd/>
            <a:tailEnd/>
          </a:ln>
        </p:spPr>
        <p:txBody>
          <a:bodyPr>
            <a:spAutoFit/>
          </a:bodyPr>
          <a:lstStyle/>
          <a:p>
            <a:r>
              <a:rPr lang="cs-CZ">
                <a:solidFill>
                  <a:srgbClr val="000000"/>
                </a:solidFill>
              </a:rPr>
              <a:t>produkce (a destrukce) H</a:t>
            </a:r>
            <a:r>
              <a:rPr lang="cs-CZ" baseline="-25000">
                <a:solidFill>
                  <a:srgbClr val="000000"/>
                </a:solidFill>
              </a:rPr>
              <a:t>2</a:t>
            </a:r>
            <a:r>
              <a:rPr lang="cs-CZ">
                <a:solidFill>
                  <a:srgbClr val="000000"/>
                </a:solidFill>
              </a:rPr>
              <a:t>O</a:t>
            </a:r>
            <a:r>
              <a:rPr lang="cs-CZ" baseline="-25000">
                <a:solidFill>
                  <a:srgbClr val="000000"/>
                </a:solidFill>
              </a:rPr>
              <a:t>2</a:t>
            </a:r>
          </a:p>
        </p:txBody>
      </p:sp>
      <p:sp>
        <p:nvSpPr>
          <p:cNvPr id="9222" name="Line 8"/>
          <p:cNvSpPr>
            <a:spLocks noChangeShapeType="1"/>
          </p:cNvSpPr>
          <p:nvPr/>
        </p:nvSpPr>
        <p:spPr bwMode="auto">
          <a:xfrm flipH="1" flipV="1">
            <a:off x="2005013" y="2909888"/>
            <a:ext cx="3297237" cy="2298700"/>
          </a:xfrm>
          <a:prstGeom prst="line">
            <a:avLst/>
          </a:prstGeom>
          <a:noFill/>
          <a:ln w="38100">
            <a:solidFill>
              <a:srgbClr val="FF0000"/>
            </a:solidFill>
            <a:round/>
            <a:headEnd/>
            <a:tailEnd type="triangle" w="med" len="med"/>
          </a:ln>
        </p:spPr>
        <p:txBody>
          <a:bodyPr/>
          <a:lstStyle/>
          <a:p>
            <a:endParaRPr lang="cs-CZ"/>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2"/>
          <p:cNvSpPr>
            <a:spLocks noGrp="1" noChangeArrowheads="1"/>
          </p:cNvSpPr>
          <p:nvPr>
            <p:ph type="title"/>
          </p:nvPr>
        </p:nvSpPr>
        <p:spPr>
          <a:xfrm>
            <a:off x="457200" y="0"/>
            <a:ext cx="8229600" cy="912813"/>
          </a:xfrm>
        </p:spPr>
        <p:txBody>
          <a:bodyPr/>
          <a:lstStyle/>
          <a:p>
            <a:pPr eaLnBrk="1" hangingPunct="1"/>
            <a:r>
              <a:rPr lang="cs-CZ"/>
              <a:t>Plastidy a mitochondrie</a:t>
            </a:r>
          </a:p>
        </p:txBody>
      </p:sp>
      <p:graphicFrame>
        <p:nvGraphicFramePr>
          <p:cNvPr id="10242" name="Object 4"/>
          <p:cNvGraphicFramePr>
            <a:graphicFrameLocks noChangeAspect="1"/>
          </p:cNvGraphicFramePr>
          <p:nvPr/>
        </p:nvGraphicFramePr>
        <p:xfrm>
          <a:off x="277813" y="836613"/>
          <a:ext cx="5238750" cy="4276725"/>
        </p:xfrm>
        <a:graphic>
          <a:graphicData uri="http://schemas.openxmlformats.org/presentationml/2006/ole">
            <mc:AlternateContent xmlns:mc="http://schemas.openxmlformats.org/markup-compatibility/2006">
              <mc:Choice xmlns:v="urn:schemas-microsoft-com:vml" Requires="v">
                <p:oleObj spid="_x0000_s10268" name="Fotografie" r:id="rId3" imgW="5238095" imgH="4277322" progId="">
                  <p:embed/>
                </p:oleObj>
              </mc:Choice>
              <mc:Fallback>
                <p:oleObj name="Fotografie" r:id="rId3" imgW="5238095" imgH="4277322" progId="">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813" y="836613"/>
                        <a:ext cx="5238750" cy="427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43" name="Object 5"/>
          <p:cNvGraphicFramePr>
            <a:graphicFrameLocks noChangeAspect="1"/>
          </p:cNvGraphicFramePr>
          <p:nvPr/>
        </p:nvGraphicFramePr>
        <p:xfrm>
          <a:off x="4714875" y="3500438"/>
          <a:ext cx="3992563" cy="2419350"/>
        </p:xfrm>
        <a:graphic>
          <a:graphicData uri="http://schemas.openxmlformats.org/presentationml/2006/ole">
            <mc:AlternateContent xmlns:mc="http://schemas.openxmlformats.org/markup-compatibility/2006">
              <mc:Choice xmlns:v="urn:schemas-microsoft-com:vml" Requires="v">
                <p:oleObj spid="_x0000_s10269" name="Fotografie" r:id="rId5" imgW="5485714" imgH="3323810" progId="">
                  <p:embed/>
                </p:oleObj>
              </mc:Choice>
              <mc:Fallback>
                <p:oleObj name="Fotografie" r:id="rId5" imgW="5485714" imgH="3323810" progId="">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14875" y="3500438"/>
                        <a:ext cx="3992563" cy="2419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Nadpis 1"/>
          <p:cNvSpPr>
            <a:spLocks noGrp="1"/>
          </p:cNvSpPr>
          <p:nvPr>
            <p:ph type="title"/>
          </p:nvPr>
        </p:nvSpPr>
        <p:spPr>
          <a:xfrm>
            <a:off x="428625" y="0"/>
            <a:ext cx="8229600" cy="857250"/>
          </a:xfrm>
        </p:spPr>
        <p:txBody>
          <a:bodyPr/>
          <a:lstStyle/>
          <a:p>
            <a:r>
              <a:rPr lang="cs-CZ" sz="3600"/>
              <a:t>Plastidy nejsou jen chloroplasty</a:t>
            </a:r>
          </a:p>
        </p:txBody>
      </p:sp>
      <p:pic>
        <p:nvPicPr>
          <p:cNvPr id="189443"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257300" y="928688"/>
            <a:ext cx="6815138" cy="5929312"/>
          </a:xfrm>
          <a:prstGeom prst="rect">
            <a:avLst/>
          </a:prstGeom>
          <a:noFill/>
          <a:ln w="9525">
            <a:noFill/>
            <a:miter lim="800000"/>
            <a:headEnd/>
            <a:tailEnd/>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Nadpis 1"/>
          <p:cNvSpPr>
            <a:spLocks noGrp="1"/>
          </p:cNvSpPr>
          <p:nvPr>
            <p:ph type="title"/>
          </p:nvPr>
        </p:nvSpPr>
        <p:spPr>
          <a:xfrm>
            <a:off x="428625" y="0"/>
            <a:ext cx="8229600" cy="857250"/>
          </a:xfrm>
        </p:spPr>
        <p:txBody>
          <a:bodyPr/>
          <a:lstStyle/>
          <a:p>
            <a:r>
              <a:rPr lang="cs-CZ" sz="3600"/>
              <a:t>Plastidy nejsou jen chloroplasty</a:t>
            </a:r>
          </a:p>
        </p:txBody>
      </p:sp>
      <p:pic>
        <p:nvPicPr>
          <p:cNvPr id="190467"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257300" y="928688"/>
            <a:ext cx="6815138" cy="5929312"/>
          </a:xfrm>
          <a:prstGeom prst="rect">
            <a:avLst/>
          </a:prstGeom>
          <a:noFill/>
          <a:ln w="9525">
            <a:noFill/>
            <a:miter lim="800000"/>
            <a:headEnd/>
            <a:tailEnd/>
          </a:ln>
        </p:spPr>
      </p:pic>
      <p:pic>
        <p:nvPicPr>
          <p:cNvPr id="190468"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357563" y="2571750"/>
            <a:ext cx="1785937" cy="1539875"/>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Nadpis 1"/>
          <p:cNvSpPr>
            <a:spLocks noGrp="1"/>
          </p:cNvSpPr>
          <p:nvPr>
            <p:ph type="title"/>
          </p:nvPr>
        </p:nvSpPr>
        <p:spPr>
          <a:xfrm>
            <a:off x="428625" y="0"/>
            <a:ext cx="8229600" cy="857250"/>
          </a:xfrm>
        </p:spPr>
        <p:txBody>
          <a:bodyPr/>
          <a:lstStyle/>
          <a:p>
            <a:r>
              <a:rPr lang="cs-CZ" sz="3600"/>
              <a:t>Plastidy nejsou jen chloroplasty</a:t>
            </a:r>
          </a:p>
        </p:txBody>
      </p:sp>
      <p:pic>
        <p:nvPicPr>
          <p:cNvPr id="191491"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257300" y="928688"/>
            <a:ext cx="6815138" cy="5929312"/>
          </a:xfrm>
          <a:prstGeom prst="rect">
            <a:avLst/>
          </a:prstGeom>
          <a:noFill/>
          <a:ln w="9525">
            <a:noFill/>
            <a:miter lim="800000"/>
            <a:headEnd/>
            <a:tailEnd/>
          </a:ln>
        </p:spPr>
      </p:pic>
      <p:pic>
        <p:nvPicPr>
          <p:cNvPr id="191492"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357563" y="2571750"/>
            <a:ext cx="1785937" cy="1539875"/>
          </a:xfrm>
          <a:prstGeom prst="rect">
            <a:avLst/>
          </a:prstGeom>
          <a:noFill/>
          <a:ln w="9525">
            <a:noFill/>
            <a:miter lim="800000"/>
            <a:headEnd/>
            <a:tailEnd/>
          </a:ln>
        </p:spPr>
      </p:pic>
      <p:pic>
        <p:nvPicPr>
          <p:cNvPr id="191493" name="Picture 6"/>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357688" y="5357813"/>
            <a:ext cx="1714500" cy="1285875"/>
          </a:xfrm>
          <a:prstGeom prst="rect">
            <a:avLst/>
          </a:prstGeom>
          <a:noFill/>
          <a:ln w="9525">
            <a:noFill/>
            <a:miter lim="800000"/>
            <a:headEnd/>
            <a:tailEnd/>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Nadpis 1"/>
          <p:cNvSpPr>
            <a:spLocks noGrp="1"/>
          </p:cNvSpPr>
          <p:nvPr>
            <p:ph type="title"/>
          </p:nvPr>
        </p:nvSpPr>
        <p:spPr>
          <a:xfrm>
            <a:off x="428625" y="0"/>
            <a:ext cx="8229600" cy="857250"/>
          </a:xfrm>
        </p:spPr>
        <p:txBody>
          <a:bodyPr/>
          <a:lstStyle/>
          <a:p>
            <a:r>
              <a:rPr lang="cs-CZ" sz="3600"/>
              <a:t>Plastidy nejsou jen chloroplasty</a:t>
            </a:r>
          </a:p>
        </p:txBody>
      </p:sp>
      <p:pic>
        <p:nvPicPr>
          <p:cNvPr id="192515"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257300" y="928688"/>
            <a:ext cx="6815138" cy="5929312"/>
          </a:xfrm>
          <a:prstGeom prst="rect">
            <a:avLst/>
          </a:prstGeom>
          <a:noFill/>
          <a:ln w="9525">
            <a:noFill/>
            <a:miter lim="800000"/>
            <a:headEnd/>
            <a:tailEnd/>
          </a:ln>
        </p:spPr>
      </p:pic>
      <p:pic>
        <p:nvPicPr>
          <p:cNvPr id="19251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929438" y="4143375"/>
            <a:ext cx="1936750" cy="1795463"/>
          </a:xfrm>
          <a:prstGeom prst="rect">
            <a:avLst/>
          </a:prstGeom>
          <a:noFill/>
          <a:ln w="9525">
            <a:noFill/>
            <a:miter lim="800000"/>
            <a:headEnd/>
            <a:tailEnd/>
          </a:ln>
        </p:spPr>
      </p:pic>
      <p:pic>
        <p:nvPicPr>
          <p:cNvPr id="192517"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357563" y="2571750"/>
            <a:ext cx="1785937" cy="1539875"/>
          </a:xfrm>
          <a:prstGeom prst="rect">
            <a:avLst/>
          </a:prstGeom>
          <a:noFill/>
          <a:ln w="9525">
            <a:noFill/>
            <a:miter lim="800000"/>
            <a:headEnd/>
            <a:tailEnd/>
          </a:ln>
        </p:spPr>
      </p:pic>
      <p:pic>
        <p:nvPicPr>
          <p:cNvPr id="192518" name="Picture 6"/>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357688" y="5357813"/>
            <a:ext cx="1714500" cy="1285875"/>
          </a:xfrm>
          <a:prstGeom prst="rect">
            <a:avLst/>
          </a:prstGeom>
          <a:noFill/>
          <a:ln w="9525">
            <a:noFill/>
            <a:miter lim="800000"/>
            <a:headEnd/>
            <a:tailEnd/>
          </a:ln>
        </p:spPr>
      </p:pic>
      <p:pic>
        <p:nvPicPr>
          <p:cNvPr id="192519" name="Picture 11"/>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779838" y="4076700"/>
            <a:ext cx="936625" cy="893763"/>
          </a:xfrm>
          <a:prstGeom prst="rect">
            <a:avLst/>
          </a:prstGeom>
          <a:noFill/>
          <a:ln w="9525">
            <a:noFill/>
            <a:miter lim="800000"/>
            <a:headEnd/>
            <a:tailEnd/>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Nadpis 1"/>
          <p:cNvSpPr>
            <a:spLocks noGrp="1"/>
          </p:cNvSpPr>
          <p:nvPr>
            <p:ph type="title"/>
          </p:nvPr>
        </p:nvSpPr>
        <p:spPr>
          <a:xfrm>
            <a:off x="428625" y="0"/>
            <a:ext cx="8229600" cy="857250"/>
          </a:xfrm>
        </p:spPr>
        <p:txBody>
          <a:bodyPr/>
          <a:lstStyle/>
          <a:p>
            <a:r>
              <a:rPr lang="cs-CZ" sz="3600"/>
              <a:t>Plastidy nejsou jen chloroplasty</a:t>
            </a:r>
          </a:p>
        </p:txBody>
      </p:sp>
      <p:pic>
        <p:nvPicPr>
          <p:cNvPr id="193539"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257300" y="928688"/>
            <a:ext cx="6815138" cy="5929312"/>
          </a:xfrm>
          <a:prstGeom prst="rect">
            <a:avLst/>
          </a:prstGeom>
          <a:noFill/>
          <a:ln w="9525">
            <a:noFill/>
            <a:miter lim="800000"/>
            <a:headEnd/>
            <a:tailEnd/>
          </a:ln>
        </p:spPr>
      </p:pic>
      <p:pic>
        <p:nvPicPr>
          <p:cNvPr id="19354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929438" y="4143375"/>
            <a:ext cx="1936750" cy="1795463"/>
          </a:xfrm>
          <a:prstGeom prst="rect">
            <a:avLst/>
          </a:prstGeom>
          <a:noFill/>
          <a:ln w="9525">
            <a:noFill/>
            <a:miter lim="800000"/>
            <a:headEnd/>
            <a:tailEnd/>
          </a:ln>
        </p:spPr>
      </p:pic>
      <p:pic>
        <p:nvPicPr>
          <p:cNvPr id="193541"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357563" y="2571750"/>
            <a:ext cx="1785937" cy="1539875"/>
          </a:xfrm>
          <a:prstGeom prst="rect">
            <a:avLst/>
          </a:prstGeom>
          <a:noFill/>
          <a:ln w="9525">
            <a:noFill/>
            <a:miter lim="800000"/>
            <a:headEnd/>
            <a:tailEnd/>
          </a:ln>
        </p:spPr>
      </p:pic>
      <p:pic>
        <p:nvPicPr>
          <p:cNvPr id="193542" name="Picture 6"/>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357688" y="5357813"/>
            <a:ext cx="1714500" cy="1285875"/>
          </a:xfrm>
          <a:prstGeom prst="rect">
            <a:avLst/>
          </a:prstGeom>
          <a:noFill/>
          <a:ln w="9525">
            <a:noFill/>
            <a:miter lim="800000"/>
            <a:headEnd/>
            <a:tailEnd/>
          </a:ln>
        </p:spPr>
      </p:pic>
      <p:pic>
        <p:nvPicPr>
          <p:cNvPr id="193543" name="Picture 7"/>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429375" y="1500188"/>
            <a:ext cx="1714500" cy="1714500"/>
          </a:xfrm>
          <a:prstGeom prst="rect">
            <a:avLst/>
          </a:prstGeom>
          <a:noFill/>
          <a:ln w="9525">
            <a:noFill/>
            <a:miter lim="800000"/>
            <a:headEnd/>
            <a:tailEnd/>
          </a:ln>
        </p:spPr>
      </p:pic>
      <p:pic>
        <p:nvPicPr>
          <p:cNvPr id="193544" name="Picture 11"/>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779838" y="4076700"/>
            <a:ext cx="936625" cy="893763"/>
          </a:xfrm>
          <a:prstGeom prst="rect">
            <a:avLst/>
          </a:prstGeom>
          <a:noFill/>
          <a:ln w="9525">
            <a:noFill/>
            <a:miter lim="800000"/>
            <a:headEnd/>
            <a:tailEnd/>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Nadpis 1"/>
          <p:cNvSpPr>
            <a:spLocks noGrp="1"/>
          </p:cNvSpPr>
          <p:nvPr>
            <p:ph type="title"/>
          </p:nvPr>
        </p:nvSpPr>
        <p:spPr>
          <a:xfrm>
            <a:off x="428625" y="0"/>
            <a:ext cx="8229600" cy="857250"/>
          </a:xfrm>
        </p:spPr>
        <p:txBody>
          <a:bodyPr/>
          <a:lstStyle/>
          <a:p>
            <a:r>
              <a:rPr lang="cs-CZ" sz="3600"/>
              <a:t>Plastidy nejsou jen chloroplasty</a:t>
            </a:r>
          </a:p>
        </p:txBody>
      </p:sp>
      <p:pic>
        <p:nvPicPr>
          <p:cNvPr id="194563"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257300" y="928688"/>
            <a:ext cx="6815138" cy="5929312"/>
          </a:xfrm>
          <a:prstGeom prst="rect">
            <a:avLst/>
          </a:prstGeom>
          <a:noFill/>
          <a:ln w="9525">
            <a:noFill/>
            <a:miter lim="800000"/>
            <a:headEnd/>
            <a:tailEnd/>
          </a:ln>
        </p:spPr>
      </p:pic>
      <p:pic>
        <p:nvPicPr>
          <p:cNvPr id="19456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929438" y="4143375"/>
            <a:ext cx="1936750" cy="1795463"/>
          </a:xfrm>
          <a:prstGeom prst="rect">
            <a:avLst/>
          </a:prstGeom>
          <a:noFill/>
          <a:ln w="9525">
            <a:noFill/>
            <a:miter lim="800000"/>
            <a:headEnd/>
            <a:tailEnd/>
          </a:ln>
        </p:spPr>
      </p:pic>
      <p:pic>
        <p:nvPicPr>
          <p:cNvPr id="194565"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357563" y="2571750"/>
            <a:ext cx="1785937" cy="1539875"/>
          </a:xfrm>
          <a:prstGeom prst="rect">
            <a:avLst/>
          </a:prstGeom>
          <a:noFill/>
          <a:ln w="9525">
            <a:noFill/>
            <a:miter lim="800000"/>
            <a:headEnd/>
            <a:tailEnd/>
          </a:ln>
        </p:spPr>
      </p:pic>
      <p:pic>
        <p:nvPicPr>
          <p:cNvPr id="194566"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357313" y="2500313"/>
            <a:ext cx="1546225" cy="1571625"/>
          </a:xfrm>
          <a:prstGeom prst="rect">
            <a:avLst/>
          </a:prstGeom>
          <a:noFill/>
          <a:ln w="9525">
            <a:noFill/>
            <a:miter lim="800000"/>
            <a:headEnd/>
            <a:tailEnd/>
          </a:ln>
        </p:spPr>
      </p:pic>
      <p:pic>
        <p:nvPicPr>
          <p:cNvPr id="194567" name="Picture 5"/>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0" y="0"/>
            <a:ext cx="3557588" cy="2333625"/>
          </a:xfrm>
          <a:prstGeom prst="rect">
            <a:avLst/>
          </a:prstGeom>
          <a:noFill/>
          <a:ln w="9525">
            <a:noFill/>
            <a:miter lim="800000"/>
            <a:headEnd/>
            <a:tailEnd/>
          </a:ln>
        </p:spPr>
      </p:pic>
      <p:pic>
        <p:nvPicPr>
          <p:cNvPr id="194568" name="Picture 6"/>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357688" y="5357813"/>
            <a:ext cx="1714500" cy="1285875"/>
          </a:xfrm>
          <a:prstGeom prst="rect">
            <a:avLst/>
          </a:prstGeom>
          <a:noFill/>
          <a:ln w="9525">
            <a:noFill/>
            <a:miter lim="800000"/>
            <a:headEnd/>
            <a:tailEnd/>
          </a:ln>
        </p:spPr>
      </p:pic>
      <p:pic>
        <p:nvPicPr>
          <p:cNvPr id="194569" name="Picture 7"/>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429375" y="1500188"/>
            <a:ext cx="1714500" cy="1714500"/>
          </a:xfrm>
          <a:prstGeom prst="rect">
            <a:avLst/>
          </a:prstGeom>
          <a:noFill/>
          <a:ln w="9525">
            <a:noFill/>
            <a:miter lim="800000"/>
            <a:headEnd/>
            <a:tailEnd/>
          </a:ln>
        </p:spPr>
      </p:pic>
      <p:pic>
        <p:nvPicPr>
          <p:cNvPr id="194570" name="Picture 11"/>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3779838" y="4076700"/>
            <a:ext cx="936625" cy="893763"/>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9986" name="Picture 2"/>
          <p:cNvPicPr>
            <a:picLocks noChangeAspect="1" noChangeArrowheads="1"/>
          </p:cNvPicPr>
          <p:nvPr/>
        </p:nvPicPr>
        <p:blipFill>
          <a:blip r:embed="rId2" cstate="print"/>
          <a:srcRect/>
          <a:stretch>
            <a:fillRect/>
          </a:stretch>
        </p:blipFill>
        <p:spPr bwMode="auto">
          <a:xfrm>
            <a:off x="0" y="1143000"/>
            <a:ext cx="9182100" cy="4714875"/>
          </a:xfrm>
          <a:prstGeom prst="rect">
            <a:avLst/>
          </a:prstGeom>
          <a:noFill/>
          <a:ln w="9525">
            <a:noFill/>
            <a:miter lim="800000"/>
            <a:headEnd/>
            <a:tailEnd/>
          </a:ln>
        </p:spPr>
      </p:pic>
      <p:sp>
        <p:nvSpPr>
          <p:cNvPr id="169987" name="TextovéPole 2"/>
          <p:cNvSpPr txBox="1">
            <a:spLocks noChangeArrowheads="1"/>
          </p:cNvSpPr>
          <p:nvPr/>
        </p:nvSpPr>
        <p:spPr bwMode="auto">
          <a:xfrm>
            <a:off x="3286125" y="6215063"/>
            <a:ext cx="2800350" cy="369887"/>
          </a:xfrm>
          <a:prstGeom prst="rect">
            <a:avLst/>
          </a:prstGeom>
          <a:noFill/>
          <a:ln w="9525">
            <a:noFill/>
            <a:miter lim="800000"/>
            <a:headEnd/>
            <a:tailEnd/>
          </a:ln>
        </p:spPr>
        <p:txBody>
          <a:bodyPr wrap="none">
            <a:spAutoFit/>
          </a:bodyPr>
          <a:lstStyle/>
          <a:p>
            <a:r>
              <a:rPr lang="cs-CZ">
                <a:solidFill>
                  <a:schemeClr val="bg1"/>
                </a:solidFill>
              </a:rPr>
              <a:t>(řez mobilním telefonem)</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a:xfrm>
            <a:off x="0" y="857250"/>
            <a:ext cx="9144000" cy="1143000"/>
          </a:xfrm>
        </p:spPr>
        <p:txBody>
          <a:bodyPr/>
          <a:lstStyle/>
          <a:p>
            <a:pPr eaLnBrk="1" hangingPunct="1"/>
            <a:r>
              <a:rPr lang="cs-CZ" sz="2800">
                <a:solidFill>
                  <a:srgbClr val="FFC000"/>
                </a:solidFill>
                <a:latin typeface="Arial" pitchFamily="34" charset="0"/>
                <a:cs typeface="Arial" pitchFamily="34" charset="0"/>
              </a:rPr>
              <a:t>Základní cytoskeletální systémy eukaryot (?)</a:t>
            </a:r>
          </a:p>
        </p:txBody>
      </p:sp>
      <p:sp>
        <p:nvSpPr>
          <p:cNvPr id="195587" name="Rectangle 3"/>
          <p:cNvSpPr>
            <a:spLocks noGrp="1" noChangeArrowheads="1"/>
          </p:cNvSpPr>
          <p:nvPr>
            <p:ph type="body" idx="1"/>
          </p:nvPr>
        </p:nvSpPr>
        <p:spPr>
          <a:xfrm>
            <a:off x="714375" y="2071688"/>
            <a:ext cx="7772400" cy="4616450"/>
          </a:xfrm>
        </p:spPr>
        <p:txBody>
          <a:bodyPr/>
          <a:lstStyle/>
          <a:p>
            <a:pPr eaLnBrk="1" hangingPunct="1">
              <a:lnSpc>
                <a:spcPct val="90000"/>
              </a:lnSpc>
            </a:pPr>
            <a:r>
              <a:rPr lang="cs-CZ" dirty="0">
                <a:solidFill>
                  <a:schemeClr val="bg1"/>
                </a:solidFill>
                <a:latin typeface="Arial" pitchFamily="34" charset="0"/>
                <a:cs typeface="Arial" pitchFamily="34" charset="0"/>
              </a:rPr>
              <a:t>Aktinový (mikrofilamenta)</a:t>
            </a:r>
          </a:p>
          <a:p>
            <a:pPr lvl="1" eaLnBrk="1" hangingPunct="1">
              <a:lnSpc>
                <a:spcPct val="90000"/>
              </a:lnSpc>
            </a:pPr>
            <a:r>
              <a:rPr lang="cs-CZ" sz="3200" dirty="0">
                <a:solidFill>
                  <a:schemeClr val="bg1"/>
                </a:solidFill>
                <a:latin typeface="Arial" pitchFamily="34" charset="0"/>
                <a:cs typeface="Arial" pitchFamily="34" charset="0"/>
              </a:rPr>
              <a:t>všude (... </a:t>
            </a:r>
            <a:r>
              <a:rPr lang="cs-CZ" sz="3200" dirty="0" err="1">
                <a:solidFill>
                  <a:schemeClr val="bg1"/>
                </a:solidFill>
                <a:latin typeface="Arial" pitchFamily="34" charset="0"/>
                <a:cs typeface="Arial" pitchFamily="34" charset="0"/>
              </a:rPr>
              <a:t>prokaryotní</a:t>
            </a:r>
            <a:r>
              <a:rPr lang="cs-CZ" sz="3200" dirty="0">
                <a:solidFill>
                  <a:schemeClr val="bg1"/>
                </a:solidFill>
                <a:latin typeface="Arial" pitchFamily="34" charset="0"/>
                <a:cs typeface="Arial" pitchFamily="34" charset="0"/>
              </a:rPr>
              <a:t> </a:t>
            </a:r>
            <a:r>
              <a:rPr lang="cs-CZ" sz="3200" dirty="0" err="1">
                <a:solidFill>
                  <a:schemeClr val="bg1"/>
                </a:solidFill>
                <a:latin typeface="Arial" pitchFamily="34" charset="0"/>
                <a:cs typeface="Arial" pitchFamily="34" charset="0"/>
              </a:rPr>
              <a:t>MreB</a:t>
            </a:r>
            <a:r>
              <a:rPr lang="cs-CZ" sz="3200" dirty="0">
                <a:solidFill>
                  <a:schemeClr val="bg1"/>
                </a:solidFill>
                <a:latin typeface="Arial" pitchFamily="34" charset="0"/>
                <a:cs typeface="Arial" pitchFamily="34" charset="0"/>
              </a:rPr>
              <a:t>)</a:t>
            </a:r>
          </a:p>
          <a:p>
            <a:pPr eaLnBrk="1" hangingPunct="1">
              <a:lnSpc>
                <a:spcPct val="90000"/>
              </a:lnSpc>
            </a:pPr>
            <a:r>
              <a:rPr lang="cs-CZ" dirty="0">
                <a:solidFill>
                  <a:srgbClr val="00B0F0"/>
                </a:solidFill>
                <a:latin typeface="Arial" pitchFamily="34" charset="0"/>
                <a:cs typeface="Arial" pitchFamily="34" charset="0"/>
              </a:rPr>
              <a:t>Intermediální </a:t>
            </a:r>
            <a:r>
              <a:rPr lang="cs-CZ" dirty="0" err="1">
                <a:solidFill>
                  <a:srgbClr val="00B0F0"/>
                </a:solidFill>
                <a:latin typeface="Arial" pitchFamily="34" charset="0"/>
                <a:cs typeface="Arial" pitchFamily="34" charset="0"/>
              </a:rPr>
              <a:t>filamenta</a:t>
            </a:r>
            <a:r>
              <a:rPr lang="cs-CZ" dirty="0">
                <a:solidFill>
                  <a:srgbClr val="00B0F0"/>
                </a:solidFill>
                <a:latin typeface="Arial" pitchFamily="34" charset="0"/>
                <a:cs typeface="Arial" pitchFamily="34" charset="0"/>
              </a:rPr>
              <a:t> </a:t>
            </a:r>
          </a:p>
          <a:p>
            <a:pPr lvl="1" eaLnBrk="1" hangingPunct="1">
              <a:lnSpc>
                <a:spcPct val="90000"/>
              </a:lnSpc>
            </a:pPr>
            <a:r>
              <a:rPr lang="cs-CZ" sz="3200" dirty="0">
                <a:solidFill>
                  <a:srgbClr val="00B0F0"/>
                </a:solidFill>
                <a:latin typeface="Arial" pitchFamily="34" charset="0"/>
                <a:cs typeface="Arial" pitchFamily="34" charset="0"/>
              </a:rPr>
              <a:t>„klasická“ zatím jen u Metazoí? (keratin, </a:t>
            </a:r>
            <a:r>
              <a:rPr lang="cs-CZ" sz="3200" dirty="0" err="1">
                <a:solidFill>
                  <a:srgbClr val="00B0F0"/>
                </a:solidFill>
                <a:latin typeface="Arial" pitchFamily="34" charset="0"/>
                <a:cs typeface="Arial" pitchFamily="34" charset="0"/>
              </a:rPr>
              <a:t>vimentin</a:t>
            </a:r>
            <a:r>
              <a:rPr lang="cs-CZ" sz="3200" dirty="0">
                <a:solidFill>
                  <a:srgbClr val="00B0F0"/>
                </a:solidFill>
                <a:latin typeface="Arial" pitchFamily="34" charset="0"/>
                <a:cs typeface="Arial" pitchFamily="34" charset="0"/>
              </a:rPr>
              <a:t>, </a:t>
            </a:r>
            <a:r>
              <a:rPr lang="cs-CZ" sz="3200" dirty="0" err="1">
                <a:solidFill>
                  <a:srgbClr val="00B0F0"/>
                </a:solidFill>
                <a:latin typeface="Arial" pitchFamily="34" charset="0"/>
                <a:cs typeface="Arial" pitchFamily="34" charset="0"/>
              </a:rPr>
              <a:t>neurofilamenta</a:t>
            </a:r>
            <a:r>
              <a:rPr lang="cs-CZ" sz="3200" dirty="0">
                <a:solidFill>
                  <a:srgbClr val="00B0F0"/>
                </a:solidFill>
                <a:latin typeface="Arial" pitchFamily="34" charset="0"/>
                <a:cs typeface="Arial" pitchFamily="34" charset="0"/>
              </a:rPr>
              <a:t>, laminy...), podobné (konvergentní) proteiny i u rostlin</a:t>
            </a:r>
          </a:p>
          <a:p>
            <a:pPr eaLnBrk="1" hangingPunct="1">
              <a:lnSpc>
                <a:spcPct val="90000"/>
              </a:lnSpc>
            </a:pPr>
            <a:r>
              <a:rPr lang="cs-CZ" dirty="0">
                <a:solidFill>
                  <a:schemeClr val="bg1"/>
                </a:solidFill>
                <a:latin typeface="Arial" pitchFamily="34" charset="0"/>
                <a:cs typeface="Arial" pitchFamily="34" charset="0"/>
              </a:rPr>
              <a:t>Tubulinový (mikrotubuly)</a:t>
            </a:r>
          </a:p>
          <a:p>
            <a:pPr lvl="1" eaLnBrk="1" hangingPunct="1">
              <a:lnSpc>
                <a:spcPct val="90000"/>
              </a:lnSpc>
            </a:pPr>
            <a:r>
              <a:rPr lang="cs-CZ" sz="3200" dirty="0">
                <a:solidFill>
                  <a:schemeClr val="bg1"/>
                </a:solidFill>
                <a:latin typeface="Arial" pitchFamily="34" charset="0"/>
                <a:cs typeface="Arial" pitchFamily="34" charset="0"/>
              </a:rPr>
              <a:t>všude (... </a:t>
            </a:r>
            <a:r>
              <a:rPr lang="cs-CZ" sz="3200" dirty="0" err="1">
                <a:solidFill>
                  <a:schemeClr val="bg1"/>
                </a:solidFill>
                <a:latin typeface="Arial" pitchFamily="34" charset="0"/>
                <a:cs typeface="Arial" pitchFamily="34" charset="0"/>
              </a:rPr>
              <a:t>prokaryotní</a:t>
            </a:r>
            <a:r>
              <a:rPr lang="cs-CZ" sz="3200" dirty="0">
                <a:solidFill>
                  <a:schemeClr val="bg1"/>
                </a:solidFill>
                <a:latin typeface="Arial" pitchFamily="34" charset="0"/>
                <a:cs typeface="Arial" pitchFamily="34" charset="0"/>
              </a:rPr>
              <a:t> </a:t>
            </a:r>
            <a:r>
              <a:rPr lang="cs-CZ" sz="3200" dirty="0" err="1">
                <a:solidFill>
                  <a:schemeClr val="bg1"/>
                </a:solidFill>
                <a:latin typeface="Arial" pitchFamily="34" charset="0"/>
                <a:cs typeface="Arial" pitchFamily="34" charset="0"/>
              </a:rPr>
              <a:t>FtsZ</a:t>
            </a:r>
            <a:r>
              <a:rPr lang="cs-CZ" sz="3200" dirty="0">
                <a:solidFill>
                  <a:schemeClr val="bg1"/>
                </a:solidFill>
                <a:latin typeface="Arial" pitchFamily="34" charset="0"/>
                <a:cs typeface="Arial" pitchFamily="34" charset="0"/>
              </a:rPr>
              <a:t>)</a:t>
            </a:r>
          </a:p>
        </p:txBody>
      </p:sp>
      <p:sp>
        <p:nvSpPr>
          <p:cNvPr id="4" name="Rectangle 2"/>
          <p:cNvSpPr txBox="1">
            <a:spLocks noChangeArrowheads="1"/>
          </p:cNvSpPr>
          <p:nvPr/>
        </p:nvSpPr>
        <p:spPr bwMode="auto">
          <a:xfrm>
            <a:off x="0" y="0"/>
            <a:ext cx="9144000" cy="1143000"/>
          </a:xfrm>
          <a:prstGeom prst="rect">
            <a:avLst/>
          </a:prstGeom>
          <a:noFill/>
          <a:ln w="9525">
            <a:noFill/>
            <a:miter lim="800000"/>
            <a:headEnd/>
            <a:tailEnd/>
          </a:ln>
        </p:spPr>
        <p:txBody>
          <a:bodyPr anchor="ctr"/>
          <a:lstStyle/>
          <a:p>
            <a:pPr algn="ctr">
              <a:defRPr/>
            </a:pPr>
            <a:r>
              <a:rPr lang="cs-CZ" sz="3200" kern="0" dirty="0" err="1">
                <a:solidFill>
                  <a:schemeClr val="accent1">
                    <a:lumMod val="20000"/>
                    <a:lumOff val="80000"/>
                  </a:schemeClr>
                </a:solidFill>
                <a:ea typeface="+mj-ea"/>
                <a:cs typeface="Arial" pitchFamily="34" charset="0"/>
              </a:rPr>
              <a:t>Cytoskelet</a:t>
            </a:r>
            <a:r>
              <a:rPr lang="cs-CZ" sz="3200" kern="0" dirty="0">
                <a:solidFill>
                  <a:schemeClr val="accent1">
                    <a:lumMod val="20000"/>
                    <a:lumOff val="80000"/>
                  </a:schemeClr>
                </a:solidFill>
                <a:ea typeface="+mj-ea"/>
                <a:cs typeface="Arial" pitchFamily="34" charset="0"/>
              </a:rPr>
              <a:t>: buňka není nádoba s roztokem</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6610" name="Picture 2" descr="D:\Images\Chap5\fig5_36.png"/>
          <p:cNvPicPr>
            <a:picLocks noChangeAspect="1" noChangeArrowheads="1"/>
          </p:cNvPicPr>
          <p:nvPr/>
        </p:nvPicPr>
        <p:blipFill>
          <a:blip r:embed="rId2" cstate="print"/>
          <a:srcRect/>
          <a:stretch>
            <a:fillRect/>
          </a:stretch>
        </p:blipFill>
        <p:spPr bwMode="auto">
          <a:xfrm>
            <a:off x="0" y="304800"/>
            <a:ext cx="9144000" cy="6254750"/>
          </a:xfrm>
          <a:prstGeom prst="rect">
            <a:avLst/>
          </a:prstGeom>
          <a:noFill/>
          <a:ln w="9525">
            <a:noFill/>
            <a:miter lim="800000"/>
            <a:headEnd/>
            <a:tailEnd/>
          </a:ln>
        </p:spPr>
      </p:pic>
      <p:sp>
        <p:nvSpPr>
          <p:cNvPr id="196611" name="TextovéPole 2"/>
          <p:cNvSpPr txBox="1">
            <a:spLocks noChangeArrowheads="1"/>
          </p:cNvSpPr>
          <p:nvPr/>
        </p:nvSpPr>
        <p:spPr bwMode="auto">
          <a:xfrm>
            <a:off x="1785938" y="285750"/>
            <a:ext cx="5403850" cy="369888"/>
          </a:xfrm>
          <a:prstGeom prst="rect">
            <a:avLst/>
          </a:prstGeom>
          <a:noFill/>
          <a:ln w="9525">
            <a:noFill/>
            <a:miter lim="800000"/>
            <a:headEnd/>
            <a:tailEnd/>
          </a:ln>
        </p:spPr>
        <p:txBody>
          <a:bodyPr wrap="none">
            <a:spAutoFit/>
          </a:bodyPr>
          <a:lstStyle/>
          <a:p>
            <a:r>
              <a:rPr lang="cs-CZ">
                <a:solidFill>
                  <a:schemeClr val="bg1"/>
                </a:solidFill>
              </a:rPr>
              <a:t>Cytoskelet: buňka je vysoce strukturovaný systém</a:t>
            </a:r>
          </a:p>
        </p:txBody>
      </p:sp>
      <p:sp>
        <p:nvSpPr>
          <p:cNvPr id="196612" name="TextovéPole 3"/>
          <p:cNvSpPr txBox="1">
            <a:spLocks noChangeArrowheads="1"/>
          </p:cNvSpPr>
          <p:nvPr/>
        </p:nvSpPr>
        <p:spPr bwMode="auto">
          <a:xfrm>
            <a:off x="4929188" y="6357938"/>
            <a:ext cx="4006850" cy="369887"/>
          </a:xfrm>
          <a:prstGeom prst="rect">
            <a:avLst/>
          </a:prstGeom>
          <a:noFill/>
          <a:ln w="9525">
            <a:noFill/>
            <a:miter lim="800000"/>
            <a:headEnd/>
            <a:tailEnd/>
          </a:ln>
        </p:spPr>
        <p:txBody>
          <a:bodyPr wrap="none">
            <a:spAutoFit/>
          </a:bodyPr>
          <a:lstStyle/>
          <a:p>
            <a:r>
              <a:rPr lang="cs-CZ">
                <a:solidFill>
                  <a:schemeClr val="bg1"/>
                </a:solidFill>
              </a:rPr>
              <a:t>Mikrotubuly v buněčné kultuře tabáku</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11266" name="Object 3"/>
          <p:cNvGraphicFramePr>
            <a:graphicFrameLocks noChangeAspect="1"/>
          </p:cNvGraphicFramePr>
          <p:nvPr/>
        </p:nvGraphicFramePr>
        <p:xfrm>
          <a:off x="0" y="0"/>
          <a:ext cx="6858000" cy="6858000"/>
        </p:xfrm>
        <a:graphic>
          <a:graphicData uri="http://schemas.openxmlformats.org/presentationml/2006/ole">
            <mc:AlternateContent xmlns:mc="http://schemas.openxmlformats.org/markup-compatibility/2006">
              <mc:Choice xmlns:v="urn:schemas-microsoft-com:vml" Requires="v">
                <p:oleObj spid="_x0000_s11280" name="PHOTO-PAINT" r:id="rId3" imgW="2820571" imgH="2820571" progId="">
                  <p:embed/>
                </p:oleObj>
              </mc:Choice>
              <mc:Fallback>
                <p:oleObj name="PHOTO-PAINT" r:id="rId3" imgW="2820571" imgH="2820571" progId="">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858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269" name="Rectangle 2"/>
          <p:cNvSpPr>
            <a:spLocks noGrp="1" noChangeArrowheads="1"/>
          </p:cNvSpPr>
          <p:nvPr>
            <p:ph type="ctrTitle"/>
          </p:nvPr>
        </p:nvSpPr>
        <p:spPr>
          <a:xfrm>
            <a:off x="0" y="0"/>
            <a:ext cx="9144000" cy="746125"/>
          </a:xfrm>
        </p:spPr>
        <p:txBody>
          <a:bodyPr/>
          <a:lstStyle/>
          <a:p>
            <a:pPr eaLnBrk="1" hangingPunct="1"/>
            <a:r>
              <a:rPr lang="cs-CZ" sz="3600">
                <a:solidFill>
                  <a:schemeClr val="bg1"/>
                </a:solidFill>
                <a:latin typeface="Arial" pitchFamily="34" charset="0"/>
                <a:cs typeface="Arial" pitchFamily="34" charset="0"/>
              </a:rPr>
              <a:t>Aktin v epidermis tabáku</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4"/>
          <p:cNvSpPr>
            <a:spLocks noGrp="1" noChangeArrowheads="1"/>
          </p:cNvSpPr>
          <p:nvPr>
            <p:ph type="title"/>
          </p:nvPr>
        </p:nvSpPr>
        <p:spPr>
          <a:xfrm>
            <a:off x="0" y="0"/>
            <a:ext cx="9144000" cy="1143000"/>
          </a:xfrm>
        </p:spPr>
        <p:txBody>
          <a:bodyPr/>
          <a:lstStyle/>
          <a:p>
            <a:pPr eaLnBrk="1" hangingPunct="1"/>
            <a:r>
              <a:rPr lang="cs-CZ" sz="2800">
                <a:latin typeface="Arial" pitchFamily="34" charset="0"/>
                <a:cs typeface="Arial" pitchFamily="34" charset="0"/>
              </a:rPr>
              <a:t>Vznik polárního vlákna z monomerů - obecný princip</a:t>
            </a:r>
          </a:p>
        </p:txBody>
      </p:sp>
      <p:pic>
        <p:nvPicPr>
          <p:cNvPr id="197635" name="Picture 5" descr="fig5_15"/>
          <p:cNvPicPr>
            <a:picLocks noChangeAspect="1" noChangeArrowheads="1"/>
          </p:cNvPicPr>
          <p:nvPr/>
        </p:nvPicPr>
        <p:blipFill>
          <a:blip r:embed="rId2" cstate="print"/>
          <a:srcRect/>
          <a:stretch>
            <a:fillRect/>
          </a:stretch>
        </p:blipFill>
        <p:spPr bwMode="auto">
          <a:xfrm>
            <a:off x="1042988" y="1141413"/>
            <a:ext cx="6948487" cy="5716587"/>
          </a:xfrm>
          <a:prstGeom prst="rect">
            <a:avLst/>
          </a:prstGeom>
          <a:noFill/>
          <a:ln w="9525">
            <a:noFill/>
            <a:miter lim="800000"/>
            <a:headEnd/>
            <a:tailEnd/>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8" name="Picture 2" descr="fig5_14"/>
          <p:cNvPicPr>
            <a:picLocks noChangeAspect="1" noChangeArrowheads="1"/>
          </p:cNvPicPr>
          <p:nvPr/>
        </p:nvPicPr>
        <p:blipFill>
          <a:blip r:embed="rId2" cstate="print"/>
          <a:srcRect/>
          <a:stretch>
            <a:fillRect/>
          </a:stretch>
        </p:blipFill>
        <p:spPr bwMode="auto">
          <a:xfrm>
            <a:off x="609600" y="1066800"/>
            <a:ext cx="7772400" cy="4321175"/>
          </a:xfrm>
          <a:prstGeom prst="rect">
            <a:avLst/>
          </a:prstGeom>
          <a:noFill/>
          <a:ln w="9525">
            <a:noFill/>
            <a:miter lim="800000"/>
            <a:headEnd/>
            <a:tailEnd/>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2" name="Picture 2" descr="fig5_23"/>
          <p:cNvPicPr>
            <a:picLocks noChangeAspect="1" noChangeArrowheads="1"/>
          </p:cNvPicPr>
          <p:nvPr/>
        </p:nvPicPr>
        <p:blipFill>
          <a:blip r:embed="rId2" cstate="print"/>
          <a:srcRect/>
          <a:stretch>
            <a:fillRect/>
          </a:stretch>
        </p:blipFill>
        <p:spPr bwMode="auto">
          <a:xfrm>
            <a:off x="609600" y="228600"/>
            <a:ext cx="8229600" cy="6416675"/>
          </a:xfrm>
          <a:prstGeom prst="rect">
            <a:avLst/>
          </a:prstGeom>
          <a:noFill/>
          <a:ln w="9525">
            <a:noFill/>
            <a:miter lim="800000"/>
            <a:headEnd/>
            <a:tailEnd/>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0" y="0"/>
            <a:ext cx="5643563" cy="1143000"/>
          </a:xfrm>
        </p:spPr>
        <p:txBody>
          <a:bodyPr/>
          <a:lstStyle/>
          <a:p>
            <a:pPr eaLnBrk="1" hangingPunct="1"/>
            <a:r>
              <a:rPr lang="cs-CZ">
                <a:solidFill>
                  <a:srgbClr val="FFC000"/>
                </a:solidFill>
                <a:latin typeface="Arial" pitchFamily="34" charset="0"/>
                <a:cs typeface="Arial" pitchFamily="34" charset="0"/>
              </a:rPr>
              <a:t>Molekulární motory</a:t>
            </a:r>
          </a:p>
        </p:txBody>
      </p:sp>
      <p:sp>
        <p:nvSpPr>
          <p:cNvPr id="200707" name="Rectangle 3"/>
          <p:cNvSpPr>
            <a:spLocks noGrp="1" noChangeArrowheads="1"/>
          </p:cNvSpPr>
          <p:nvPr>
            <p:ph type="body" idx="1"/>
          </p:nvPr>
        </p:nvSpPr>
        <p:spPr>
          <a:xfrm>
            <a:off x="214313" y="1000125"/>
            <a:ext cx="5464175" cy="5068888"/>
          </a:xfrm>
        </p:spPr>
        <p:txBody>
          <a:bodyPr/>
          <a:lstStyle/>
          <a:p>
            <a:pPr eaLnBrk="1" hangingPunct="1">
              <a:lnSpc>
                <a:spcPct val="90000"/>
              </a:lnSpc>
            </a:pPr>
            <a:r>
              <a:rPr lang="cs-CZ" sz="2800" dirty="0">
                <a:solidFill>
                  <a:schemeClr val="bg1"/>
                </a:solidFill>
                <a:latin typeface="Arial" pitchFamily="34" charset="0"/>
                <a:cs typeface="Arial" pitchFamily="34" charset="0"/>
              </a:rPr>
              <a:t>Definice: pohon ATP</a:t>
            </a:r>
          </a:p>
          <a:p>
            <a:pPr eaLnBrk="1" hangingPunct="1">
              <a:lnSpc>
                <a:spcPct val="90000"/>
              </a:lnSpc>
            </a:pPr>
            <a:r>
              <a:rPr lang="cs-CZ" sz="2800" dirty="0">
                <a:solidFill>
                  <a:schemeClr val="bg1"/>
                </a:solidFill>
                <a:latin typeface="Arial" pitchFamily="34" charset="0"/>
                <a:cs typeface="Arial" pitchFamily="34" charset="0"/>
              </a:rPr>
              <a:t>Po aktin. </a:t>
            </a:r>
            <a:r>
              <a:rPr lang="cs-CZ" sz="2800" dirty="0" err="1">
                <a:solidFill>
                  <a:schemeClr val="bg1"/>
                </a:solidFill>
                <a:latin typeface="Arial" pitchFamily="34" charset="0"/>
                <a:cs typeface="Arial" pitchFamily="34" charset="0"/>
              </a:rPr>
              <a:t>filamentech</a:t>
            </a:r>
            <a:r>
              <a:rPr lang="cs-CZ" sz="2800" dirty="0">
                <a:solidFill>
                  <a:schemeClr val="bg1"/>
                </a:solidFill>
                <a:latin typeface="Arial" pitchFamily="34" charset="0"/>
                <a:cs typeface="Arial" pitchFamily="34" charset="0"/>
              </a:rPr>
              <a:t>: </a:t>
            </a:r>
          </a:p>
          <a:p>
            <a:pPr lvl="1" eaLnBrk="1" hangingPunct="1">
              <a:lnSpc>
                <a:spcPct val="90000"/>
              </a:lnSpc>
            </a:pPr>
            <a:r>
              <a:rPr lang="cs-CZ" sz="2400" dirty="0">
                <a:solidFill>
                  <a:schemeClr val="bg1"/>
                </a:solidFill>
                <a:latin typeface="Arial" pitchFamily="34" charset="0"/>
                <a:cs typeface="Arial" pitchFamily="34" charset="0"/>
              </a:rPr>
              <a:t>typicky mm/s </a:t>
            </a:r>
          </a:p>
          <a:p>
            <a:pPr lvl="1" eaLnBrk="1" hangingPunct="1">
              <a:lnSpc>
                <a:spcPct val="90000"/>
              </a:lnSpc>
            </a:pPr>
            <a:r>
              <a:rPr lang="cs-CZ" sz="2400" dirty="0">
                <a:solidFill>
                  <a:schemeClr val="bg1"/>
                </a:solidFill>
                <a:latin typeface="Arial" pitchFamily="34" charset="0"/>
                <a:cs typeface="Arial" pitchFamily="34" charset="0"/>
              </a:rPr>
              <a:t>proudění cytoplasmy, pohyb organel</a:t>
            </a:r>
          </a:p>
          <a:p>
            <a:pPr lvl="1" eaLnBrk="1" hangingPunct="1">
              <a:lnSpc>
                <a:spcPct val="90000"/>
              </a:lnSpc>
            </a:pPr>
            <a:r>
              <a:rPr lang="cs-CZ" sz="2400" dirty="0">
                <a:solidFill>
                  <a:schemeClr val="bg1"/>
                </a:solidFill>
                <a:latin typeface="Arial" pitchFamily="34" charset="0"/>
                <a:cs typeface="Arial" pitchFamily="34" charset="0"/>
              </a:rPr>
              <a:t>typický motor - myosin </a:t>
            </a:r>
          </a:p>
          <a:p>
            <a:pPr eaLnBrk="1" hangingPunct="1">
              <a:lnSpc>
                <a:spcPct val="90000"/>
              </a:lnSpc>
            </a:pPr>
            <a:r>
              <a:rPr lang="cs-CZ" sz="2800" dirty="0">
                <a:solidFill>
                  <a:schemeClr val="bg1"/>
                </a:solidFill>
                <a:latin typeface="Arial" pitchFamily="34" charset="0"/>
                <a:cs typeface="Arial" pitchFamily="34" charset="0"/>
              </a:rPr>
              <a:t>Po mikrotubulech: </a:t>
            </a:r>
          </a:p>
          <a:p>
            <a:pPr lvl="1" eaLnBrk="1" hangingPunct="1">
              <a:lnSpc>
                <a:spcPct val="90000"/>
              </a:lnSpc>
            </a:pPr>
            <a:r>
              <a:rPr lang="cs-CZ" sz="2400" dirty="0">
                <a:solidFill>
                  <a:schemeClr val="bg1"/>
                </a:solidFill>
                <a:latin typeface="Arial" pitchFamily="34" charset="0"/>
                <a:cs typeface="Arial" pitchFamily="34" charset="0"/>
              </a:rPr>
              <a:t>cca 150 </a:t>
            </a:r>
            <a:r>
              <a:rPr lang="cs-CZ" sz="2400" dirty="0" err="1">
                <a:solidFill>
                  <a:schemeClr val="bg1"/>
                </a:solidFill>
                <a:latin typeface="Arial" pitchFamily="34" charset="0"/>
                <a:cs typeface="Arial" pitchFamily="34" charset="0"/>
              </a:rPr>
              <a:t>nm</a:t>
            </a:r>
            <a:r>
              <a:rPr lang="cs-CZ" sz="2400" dirty="0">
                <a:solidFill>
                  <a:schemeClr val="bg1"/>
                </a:solidFill>
                <a:latin typeface="Arial" pitchFamily="34" charset="0"/>
                <a:cs typeface="Arial" pitchFamily="34" charset="0"/>
              </a:rPr>
              <a:t>/s</a:t>
            </a:r>
          </a:p>
          <a:p>
            <a:pPr lvl="1" eaLnBrk="1" hangingPunct="1">
              <a:lnSpc>
                <a:spcPct val="90000"/>
              </a:lnSpc>
            </a:pPr>
            <a:r>
              <a:rPr lang="cs-CZ" sz="2400" dirty="0">
                <a:solidFill>
                  <a:schemeClr val="bg1"/>
                </a:solidFill>
                <a:latin typeface="Arial" pitchFamily="34" charset="0"/>
                <a:cs typeface="Arial" pitchFamily="34" charset="0"/>
              </a:rPr>
              <a:t>pohyby chromosomů, vřeténka, membrán. váčků ... </a:t>
            </a:r>
          </a:p>
          <a:p>
            <a:pPr lvl="1" eaLnBrk="1" hangingPunct="1">
              <a:lnSpc>
                <a:spcPct val="90000"/>
              </a:lnSpc>
            </a:pPr>
            <a:r>
              <a:rPr lang="cs-CZ" sz="2400" dirty="0">
                <a:solidFill>
                  <a:schemeClr val="bg1"/>
                </a:solidFill>
                <a:latin typeface="Arial" pitchFamily="34" charset="0"/>
                <a:cs typeface="Arial" pitchFamily="34" charset="0"/>
              </a:rPr>
              <a:t>kinesiny (od - k +) a </a:t>
            </a:r>
            <a:r>
              <a:rPr lang="cs-CZ" sz="2400" dirty="0" err="1">
                <a:solidFill>
                  <a:schemeClr val="bg1"/>
                </a:solidFill>
                <a:latin typeface="Arial" pitchFamily="34" charset="0"/>
                <a:cs typeface="Arial" pitchFamily="34" charset="0"/>
              </a:rPr>
              <a:t>dyneiny</a:t>
            </a:r>
            <a:r>
              <a:rPr lang="cs-CZ" sz="2400" dirty="0">
                <a:solidFill>
                  <a:schemeClr val="bg1"/>
                </a:solidFill>
                <a:latin typeface="Arial" pitchFamily="34" charset="0"/>
                <a:cs typeface="Arial" pitchFamily="34" charset="0"/>
              </a:rPr>
              <a:t> (od + k -)</a:t>
            </a:r>
          </a:p>
          <a:p>
            <a:pPr lvl="1" eaLnBrk="1" hangingPunct="1">
              <a:lnSpc>
                <a:spcPct val="90000"/>
              </a:lnSpc>
            </a:pPr>
            <a:r>
              <a:rPr lang="cs-CZ" sz="2400" dirty="0">
                <a:solidFill>
                  <a:srgbClr val="00B0F0"/>
                </a:solidFill>
                <a:latin typeface="Arial" pitchFamily="34" charset="0"/>
                <a:cs typeface="Arial" pitchFamily="34" charset="0"/>
              </a:rPr>
              <a:t>rostliny mají jen kinesiny – většina od – k +, speciální skupina opačně</a:t>
            </a:r>
          </a:p>
        </p:txBody>
      </p:sp>
      <p:pic>
        <p:nvPicPr>
          <p:cNvPr id="200708" name="Picture 6"/>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715000" y="142875"/>
            <a:ext cx="3429000" cy="6337300"/>
          </a:xfrm>
          <a:prstGeom prst="rect">
            <a:avLst/>
          </a:prstGeom>
          <a:noFill/>
          <a:ln w="9525">
            <a:noFill/>
            <a:miter lim="800000"/>
            <a:headEnd/>
            <a:tailEnd/>
          </a:ln>
        </p:spPr>
      </p:pic>
      <p:sp>
        <p:nvSpPr>
          <p:cNvPr id="200709" name="TextovéPole 4"/>
          <p:cNvSpPr txBox="1">
            <a:spLocks noChangeArrowheads="1"/>
          </p:cNvSpPr>
          <p:nvPr/>
        </p:nvSpPr>
        <p:spPr bwMode="auto">
          <a:xfrm>
            <a:off x="5984875" y="6488113"/>
            <a:ext cx="3159125" cy="369887"/>
          </a:xfrm>
          <a:prstGeom prst="rect">
            <a:avLst/>
          </a:prstGeom>
          <a:noFill/>
          <a:ln w="9525">
            <a:noFill/>
            <a:miter lim="800000"/>
            <a:headEnd/>
            <a:tailEnd/>
          </a:ln>
        </p:spPr>
        <p:txBody>
          <a:bodyPr wrap="none">
            <a:spAutoFit/>
          </a:bodyPr>
          <a:lstStyle/>
          <a:p>
            <a:r>
              <a:rPr lang="cs-CZ">
                <a:solidFill>
                  <a:srgbClr val="D1F0D1"/>
                </a:solidFill>
              </a:rPr>
              <a:t>(přesun nákladu stojí energii)</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1730" name="Rectangle 2"/>
          <p:cNvSpPr>
            <a:spLocks noGrp="1" noChangeArrowheads="1"/>
          </p:cNvSpPr>
          <p:nvPr>
            <p:ph type="title"/>
          </p:nvPr>
        </p:nvSpPr>
        <p:spPr>
          <a:xfrm>
            <a:off x="0" y="4581525"/>
            <a:ext cx="9144000" cy="287338"/>
          </a:xfrm>
        </p:spPr>
        <p:txBody>
          <a:bodyPr/>
          <a:lstStyle/>
          <a:p>
            <a:pPr eaLnBrk="1" hangingPunct="1"/>
            <a:r>
              <a:rPr lang="cs-CZ">
                <a:solidFill>
                  <a:srgbClr val="FFC000"/>
                </a:solidFill>
                <a:latin typeface="Arial" pitchFamily="34" charset="0"/>
                <a:cs typeface="Arial" pitchFamily="34" charset="0"/>
              </a:rPr>
              <a:t>I rostlinná buňka se (čile) pohybuje</a:t>
            </a:r>
          </a:p>
        </p:txBody>
      </p:sp>
      <p:sp>
        <p:nvSpPr>
          <p:cNvPr id="201731" name="Rectangle 3"/>
          <p:cNvSpPr>
            <a:spLocks noGrp="1" noChangeArrowheads="1"/>
          </p:cNvSpPr>
          <p:nvPr>
            <p:ph type="body" idx="1"/>
          </p:nvPr>
        </p:nvSpPr>
        <p:spPr>
          <a:xfrm>
            <a:off x="214313" y="5581650"/>
            <a:ext cx="8534400" cy="1276350"/>
          </a:xfrm>
        </p:spPr>
        <p:txBody>
          <a:bodyPr/>
          <a:lstStyle/>
          <a:p>
            <a:pPr lvl="1" eaLnBrk="1" hangingPunct="1">
              <a:lnSpc>
                <a:spcPct val="90000"/>
              </a:lnSpc>
            </a:pPr>
            <a:r>
              <a:rPr lang="cs-CZ" sz="2400" dirty="0">
                <a:solidFill>
                  <a:schemeClr val="bg1"/>
                </a:solidFill>
                <a:latin typeface="Arial" pitchFamily="34" charset="0"/>
                <a:cs typeface="Arial" pitchFamily="34" charset="0"/>
              </a:rPr>
              <a:t>pohyb organel </a:t>
            </a:r>
          </a:p>
          <a:p>
            <a:pPr lvl="1" eaLnBrk="1" hangingPunct="1">
              <a:lnSpc>
                <a:spcPct val="90000"/>
              </a:lnSpc>
            </a:pPr>
            <a:r>
              <a:rPr lang="cs-CZ" sz="2400" dirty="0">
                <a:solidFill>
                  <a:schemeClr val="bg1"/>
                </a:solidFill>
                <a:latin typeface="Arial" pitchFamily="34" charset="0"/>
                <a:cs typeface="Arial" pitchFamily="34" charset="0"/>
              </a:rPr>
              <a:t>proudění cytoplasmy </a:t>
            </a:r>
          </a:p>
          <a:p>
            <a:pPr lvl="1" eaLnBrk="1" hangingPunct="1">
              <a:lnSpc>
                <a:spcPct val="90000"/>
              </a:lnSpc>
            </a:pPr>
            <a:r>
              <a:rPr lang="cs-CZ" sz="2400" dirty="0">
                <a:solidFill>
                  <a:schemeClr val="bg1"/>
                </a:solidFill>
                <a:latin typeface="Arial" pitchFamily="34" charset="0"/>
                <a:cs typeface="Arial" pitchFamily="34" charset="0"/>
              </a:rPr>
              <a:t>reorganizace  </a:t>
            </a:r>
            <a:r>
              <a:rPr lang="cs-CZ" sz="2400" dirty="0" err="1">
                <a:solidFill>
                  <a:schemeClr val="bg1"/>
                </a:solidFill>
                <a:latin typeface="Arial" pitchFamily="34" charset="0"/>
                <a:cs typeface="Arial" pitchFamily="34" charset="0"/>
              </a:rPr>
              <a:t>cytoskeletu</a:t>
            </a:r>
            <a:r>
              <a:rPr lang="cs-CZ" sz="2400" dirty="0">
                <a:solidFill>
                  <a:schemeClr val="bg1"/>
                </a:solidFill>
                <a:latin typeface="Arial" pitchFamily="34" charset="0"/>
                <a:cs typeface="Arial" pitchFamily="34" charset="0"/>
              </a:rPr>
              <a:t> </a:t>
            </a:r>
          </a:p>
          <a:p>
            <a:pPr lvl="1" eaLnBrk="1" hangingPunct="1">
              <a:lnSpc>
                <a:spcPct val="90000"/>
              </a:lnSpc>
            </a:pPr>
            <a:endParaRPr lang="cs-CZ" sz="2400" dirty="0">
              <a:solidFill>
                <a:schemeClr val="bg1"/>
              </a:solidFill>
              <a:latin typeface="Arial" pitchFamily="34" charset="0"/>
              <a:cs typeface="Arial" pitchFamily="34" charset="0"/>
            </a:endParaRPr>
          </a:p>
          <a:p>
            <a:pPr lvl="1" eaLnBrk="1" hangingPunct="1">
              <a:lnSpc>
                <a:spcPct val="90000"/>
              </a:lnSpc>
              <a:buFontTx/>
              <a:buNone/>
            </a:pPr>
            <a:endParaRPr lang="cs-CZ" sz="2400" dirty="0">
              <a:solidFill>
                <a:schemeClr val="bg1"/>
              </a:solidFill>
              <a:latin typeface="Arial" pitchFamily="34" charset="0"/>
              <a:cs typeface="Arial" pitchFamily="34" charset="0"/>
            </a:endParaRPr>
          </a:p>
        </p:txBody>
      </p:sp>
      <p:pic>
        <p:nvPicPr>
          <p:cNvPr id="201732" name="Picture 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484438" y="1052513"/>
            <a:ext cx="4248150" cy="3097212"/>
          </a:xfrm>
          <a:prstGeom prst="rect">
            <a:avLst/>
          </a:prstGeom>
          <a:noFill/>
          <a:ln w="9525">
            <a:noFill/>
            <a:miter lim="800000"/>
            <a:headEnd/>
            <a:tailEnd/>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4" name="Picture 2" descr="D:\Images\Chap5\fig5_43.png"/>
          <p:cNvPicPr>
            <a:picLocks noChangeAspect="1" noChangeArrowheads="1"/>
          </p:cNvPicPr>
          <p:nvPr/>
        </p:nvPicPr>
        <p:blipFill>
          <a:blip r:embed="rId2" cstate="print"/>
          <a:srcRect/>
          <a:stretch>
            <a:fillRect/>
          </a:stretch>
        </p:blipFill>
        <p:spPr bwMode="auto">
          <a:xfrm>
            <a:off x="0" y="571500"/>
            <a:ext cx="9144000" cy="4259263"/>
          </a:xfrm>
          <a:prstGeom prst="rect">
            <a:avLst/>
          </a:prstGeom>
          <a:noFill/>
          <a:ln w="9525">
            <a:noFill/>
            <a:miter lim="800000"/>
            <a:headEnd/>
            <a:tailEnd/>
          </a:ln>
        </p:spPr>
      </p:pic>
      <p:pic>
        <p:nvPicPr>
          <p:cNvPr id="202755" name="Picture 2" descr="D:\Images\Chap5\fig5_56.png"/>
          <p:cNvPicPr>
            <a:picLocks noChangeAspect="1" noChangeArrowheads="1"/>
          </p:cNvPicPr>
          <p:nvPr/>
        </p:nvPicPr>
        <p:blipFill>
          <a:blip r:embed="rId3" cstate="email">
            <a:extLst>
              <a:ext uri="{28A0092B-C50C-407E-A947-70E740481C1C}">
                <a14:useLocalDpi xmlns:a14="http://schemas.microsoft.com/office/drawing/2010/main"/>
              </a:ext>
            </a:extLst>
          </a:blip>
          <a:srcRect t="5357" r="32610" b="64308"/>
          <a:stretch>
            <a:fillRect/>
          </a:stretch>
        </p:blipFill>
        <p:spPr bwMode="auto">
          <a:xfrm>
            <a:off x="0" y="5214938"/>
            <a:ext cx="5905500" cy="1428750"/>
          </a:xfrm>
          <a:prstGeom prst="rect">
            <a:avLst/>
          </a:prstGeom>
          <a:noFill/>
          <a:ln w="9525">
            <a:noFill/>
            <a:miter lim="800000"/>
            <a:headEnd/>
            <a:tailEnd/>
          </a:ln>
        </p:spPr>
      </p:pic>
      <p:sp>
        <p:nvSpPr>
          <p:cNvPr id="202756" name="TextovéPole 3"/>
          <p:cNvSpPr txBox="1">
            <a:spLocks noChangeArrowheads="1"/>
          </p:cNvSpPr>
          <p:nvPr/>
        </p:nvSpPr>
        <p:spPr bwMode="auto">
          <a:xfrm>
            <a:off x="642938" y="0"/>
            <a:ext cx="7716837" cy="400050"/>
          </a:xfrm>
          <a:prstGeom prst="rect">
            <a:avLst/>
          </a:prstGeom>
          <a:noFill/>
          <a:ln w="9525">
            <a:noFill/>
            <a:miter lim="800000"/>
            <a:headEnd/>
            <a:tailEnd/>
          </a:ln>
        </p:spPr>
        <p:txBody>
          <a:bodyPr wrap="none">
            <a:spAutoFit/>
          </a:bodyPr>
          <a:lstStyle/>
          <a:p>
            <a:r>
              <a:rPr lang="cs-CZ" sz="2000">
                <a:solidFill>
                  <a:schemeClr val="tx2"/>
                </a:solidFill>
              </a:rPr>
              <a:t>Mikrotubulární struktury v dělení jádra a buňky (rostlinná specifika)</a:t>
            </a:r>
          </a:p>
        </p:txBody>
      </p:sp>
      <p:sp>
        <p:nvSpPr>
          <p:cNvPr id="202757" name="TextovéPole 4"/>
          <p:cNvSpPr txBox="1">
            <a:spLocks noChangeArrowheads="1"/>
          </p:cNvSpPr>
          <p:nvPr/>
        </p:nvSpPr>
        <p:spPr bwMode="auto">
          <a:xfrm>
            <a:off x="1928813" y="2428875"/>
            <a:ext cx="1963737" cy="400050"/>
          </a:xfrm>
          <a:prstGeom prst="rect">
            <a:avLst/>
          </a:prstGeom>
          <a:noFill/>
          <a:ln w="9525">
            <a:noFill/>
            <a:miter lim="800000"/>
            <a:headEnd/>
            <a:tailEnd/>
          </a:ln>
        </p:spPr>
        <p:txBody>
          <a:bodyPr wrap="none">
            <a:spAutoFit/>
          </a:bodyPr>
          <a:lstStyle/>
          <a:p>
            <a:r>
              <a:rPr lang="cs-CZ" sz="2000">
                <a:solidFill>
                  <a:schemeClr val="bg1"/>
                </a:solidFill>
              </a:rPr>
              <a:t>preprofázní pás</a:t>
            </a:r>
          </a:p>
        </p:txBody>
      </p:sp>
      <p:sp>
        <p:nvSpPr>
          <p:cNvPr id="202758" name="TextovéPole 5"/>
          <p:cNvSpPr txBox="1">
            <a:spLocks noChangeArrowheads="1"/>
          </p:cNvSpPr>
          <p:nvPr/>
        </p:nvSpPr>
        <p:spPr bwMode="auto">
          <a:xfrm>
            <a:off x="5143500" y="4786313"/>
            <a:ext cx="3860800" cy="400050"/>
          </a:xfrm>
          <a:prstGeom prst="rect">
            <a:avLst/>
          </a:prstGeom>
          <a:noFill/>
          <a:ln w="9525">
            <a:noFill/>
            <a:miter lim="800000"/>
            <a:headEnd/>
            <a:tailEnd/>
          </a:ln>
        </p:spPr>
        <p:txBody>
          <a:bodyPr wrap="none">
            <a:spAutoFit/>
          </a:bodyPr>
          <a:lstStyle/>
          <a:p>
            <a:r>
              <a:rPr lang="cs-CZ" sz="2000">
                <a:solidFill>
                  <a:srgbClr val="0070C0"/>
                </a:solidFill>
              </a:rPr>
              <a:t>mitotické vřeténko BEZ centriolů</a:t>
            </a:r>
          </a:p>
        </p:txBody>
      </p:sp>
      <p:sp>
        <p:nvSpPr>
          <p:cNvPr id="202759" name="TextovéPole 6"/>
          <p:cNvSpPr txBox="1">
            <a:spLocks noChangeArrowheads="1"/>
          </p:cNvSpPr>
          <p:nvPr/>
        </p:nvSpPr>
        <p:spPr bwMode="auto">
          <a:xfrm>
            <a:off x="6215063" y="6072188"/>
            <a:ext cx="1522412" cy="400050"/>
          </a:xfrm>
          <a:prstGeom prst="rect">
            <a:avLst/>
          </a:prstGeom>
          <a:noFill/>
          <a:ln w="9525">
            <a:noFill/>
            <a:miter lim="800000"/>
            <a:headEnd/>
            <a:tailEnd/>
          </a:ln>
        </p:spPr>
        <p:txBody>
          <a:bodyPr wrap="none">
            <a:spAutoFit/>
          </a:bodyPr>
          <a:lstStyle/>
          <a:p>
            <a:r>
              <a:rPr lang="cs-CZ" sz="2000">
                <a:solidFill>
                  <a:srgbClr val="0070C0"/>
                </a:solidFill>
              </a:rPr>
              <a:t>fragmoplast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0" y="0"/>
            <a:ext cx="9144000" cy="1143000"/>
          </a:xfrm>
        </p:spPr>
        <p:txBody>
          <a:bodyPr/>
          <a:lstStyle/>
          <a:p>
            <a:pPr eaLnBrk="1" hangingPunct="1"/>
            <a:r>
              <a:rPr lang="cs-CZ" sz="3600" dirty="0" err="1">
                <a:latin typeface="Arial" pitchFamily="34" charset="0"/>
                <a:cs typeface="Arial" pitchFamily="34" charset="0"/>
              </a:rPr>
              <a:t>Mikrotubulární</a:t>
            </a:r>
            <a:r>
              <a:rPr lang="cs-CZ" sz="3600" dirty="0">
                <a:latin typeface="Arial" pitchFamily="34" charset="0"/>
                <a:cs typeface="Arial" pitchFamily="34" charset="0"/>
              </a:rPr>
              <a:t> systémy rostlinné buňky</a:t>
            </a:r>
          </a:p>
        </p:txBody>
      </p:sp>
      <p:pic>
        <p:nvPicPr>
          <p:cNvPr id="15363"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b="30504"/>
          <a:stretch>
            <a:fillRect/>
          </a:stretch>
        </p:blipFill>
        <p:spPr bwMode="auto">
          <a:xfrm>
            <a:off x="250825" y="1412875"/>
            <a:ext cx="8675688" cy="3240261"/>
          </a:xfrm>
          <a:prstGeom prst="rect">
            <a:avLst/>
          </a:prstGeom>
          <a:noFill/>
          <a:ln w="9525">
            <a:noFill/>
            <a:miter lim="800000"/>
            <a:headEnd/>
            <a:tailEnd/>
          </a:ln>
        </p:spPr>
      </p:pic>
      <p:sp>
        <p:nvSpPr>
          <p:cNvPr id="4" name="TextovéPole 3"/>
          <p:cNvSpPr txBox="1"/>
          <p:nvPr/>
        </p:nvSpPr>
        <p:spPr>
          <a:xfrm>
            <a:off x="395535" y="5013176"/>
            <a:ext cx="8496945" cy="646331"/>
          </a:xfrm>
          <a:prstGeom prst="rect">
            <a:avLst/>
          </a:prstGeom>
          <a:noFill/>
        </p:spPr>
        <p:txBody>
          <a:bodyPr wrap="square" rtlCol="0">
            <a:spAutoFit/>
          </a:bodyPr>
          <a:lstStyle/>
          <a:p>
            <a:r>
              <a:rPr lang="cs-CZ" dirty="0"/>
              <a:t>Somatické buňky semenných rostlin nemají centrioly, ale gamety od </a:t>
            </a:r>
            <a:r>
              <a:rPr lang="cs-CZ" dirty="0" err="1"/>
              <a:t>char</a:t>
            </a:r>
            <a:r>
              <a:rPr lang="cs-CZ" dirty="0"/>
              <a:t> po </a:t>
            </a:r>
            <a:r>
              <a:rPr lang="cs-CZ" dirty="0" err="1"/>
              <a:t>cykas</a:t>
            </a:r>
            <a:r>
              <a:rPr lang="cs-CZ" dirty="0"/>
              <a:t> je mají, a u řas jsou centrioly běžné. </a:t>
            </a:r>
            <a:r>
              <a:rPr lang="cs-CZ" dirty="0">
                <a:solidFill>
                  <a:srgbClr val="0070C0"/>
                </a:solidFill>
              </a:rPr>
              <a:t>Evoluční ztráta!</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101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71550" y="0"/>
            <a:ext cx="6858000" cy="6858000"/>
          </a:xfrm>
          <a:prstGeom prst="rect">
            <a:avLst/>
          </a:prstGeom>
          <a:noFill/>
          <a:ln w="9525">
            <a:noFill/>
            <a:miter lim="800000"/>
            <a:headEnd/>
            <a:tailEnd/>
          </a:ln>
        </p:spPr>
      </p:pic>
      <p:sp>
        <p:nvSpPr>
          <p:cNvPr id="171011" name="TextovéPole 2"/>
          <p:cNvSpPr txBox="1">
            <a:spLocks noChangeArrowheads="1"/>
          </p:cNvSpPr>
          <p:nvPr/>
        </p:nvSpPr>
        <p:spPr bwMode="auto">
          <a:xfrm>
            <a:off x="1500188" y="6488113"/>
            <a:ext cx="3813865" cy="369332"/>
          </a:xfrm>
          <a:prstGeom prst="rect">
            <a:avLst/>
          </a:prstGeom>
          <a:noFill/>
          <a:ln w="9525">
            <a:noFill/>
            <a:miter lim="800000"/>
            <a:headEnd/>
            <a:tailEnd/>
          </a:ln>
        </p:spPr>
        <p:txBody>
          <a:bodyPr wrap="none">
            <a:spAutoFit/>
          </a:bodyPr>
          <a:lstStyle/>
          <a:p>
            <a:r>
              <a:rPr lang="cs-CZ" dirty="0">
                <a:solidFill>
                  <a:schemeClr val="bg1"/>
                </a:solidFill>
              </a:rPr>
              <a:t>... ale nejsme odkázaní jen na řezy!</a:t>
            </a:r>
          </a:p>
        </p:txBody>
      </p:sp>
      <p:graphicFrame>
        <p:nvGraphicFramePr>
          <p:cNvPr id="4" name="Object 1"/>
          <p:cNvGraphicFramePr>
            <a:graphicFrameLocks noChangeAspect="1"/>
          </p:cNvGraphicFramePr>
          <p:nvPr>
            <p:extLst>
              <p:ext uri="{D42A27DB-BD31-4B8C-83A1-F6EECF244321}">
                <p14:modId xmlns:p14="http://schemas.microsoft.com/office/powerpoint/2010/main" val="12756527"/>
              </p:ext>
            </p:extLst>
          </p:nvPr>
        </p:nvGraphicFramePr>
        <p:xfrm>
          <a:off x="6411013" y="1556792"/>
          <a:ext cx="2746375" cy="2078037"/>
        </p:xfrm>
        <a:graphic>
          <a:graphicData uri="http://schemas.openxmlformats.org/presentationml/2006/ole">
            <mc:AlternateContent xmlns:mc="http://schemas.openxmlformats.org/markup-compatibility/2006">
              <mc:Choice xmlns:v="urn:schemas-microsoft-com:vml" Requires="v">
                <p:oleObj spid="_x0000_s13326" r:id="rId4" imgW="10158730" imgH="7682540" progId="">
                  <p:embed/>
                </p:oleObj>
              </mc:Choice>
              <mc:Fallback>
                <p:oleObj r:id="rId4" imgW="10158730" imgH="768254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11013" y="1556792"/>
                        <a:ext cx="2746375" cy="2078037"/>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oleObj>
              </mc:Fallback>
            </mc:AlternateContent>
          </a:graphicData>
        </a:graphic>
      </p:graphicFrame>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5955" name="Rectangle 3"/>
          <p:cNvSpPr>
            <a:spLocks noGrp="1" noChangeArrowheads="1"/>
          </p:cNvSpPr>
          <p:nvPr>
            <p:ph type="body" idx="1"/>
          </p:nvPr>
        </p:nvSpPr>
        <p:spPr>
          <a:xfrm>
            <a:off x="714375" y="1214438"/>
            <a:ext cx="7772400" cy="5473700"/>
          </a:xfrm>
        </p:spPr>
        <p:txBody>
          <a:bodyPr/>
          <a:lstStyle/>
          <a:p>
            <a:pPr eaLnBrk="1" hangingPunct="1">
              <a:lnSpc>
                <a:spcPct val="90000"/>
              </a:lnSpc>
              <a:buFontTx/>
              <a:buNone/>
              <a:defRPr/>
            </a:pPr>
            <a:r>
              <a:rPr lang="cs-CZ" dirty="0">
                <a:solidFill>
                  <a:srgbClr val="00B0F0"/>
                </a:solidFill>
                <a:latin typeface="Arial" pitchFamily="34" charset="0"/>
                <a:cs typeface="Arial" pitchFamily="34" charset="0"/>
              </a:rPr>
              <a:t>Rozlišovat :</a:t>
            </a:r>
          </a:p>
          <a:p>
            <a:pPr eaLnBrk="1" hangingPunct="1">
              <a:lnSpc>
                <a:spcPct val="90000"/>
              </a:lnSpc>
              <a:defRPr/>
            </a:pPr>
            <a:r>
              <a:rPr lang="cs-CZ" dirty="0">
                <a:solidFill>
                  <a:schemeClr val="bg1"/>
                </a:solidFill>
                <a:latin typeface="Arial" pitchFamily="34" charset="0"/>
                <a:cs typeface="Arial" pitchFamily="34" charset="0"/>
              </a:rPr>
              <a:t>expanzi (</a:t>
            </a:r>
            <a:r>
              <a:rPr lang="cs-CZ" dirty="0" err="1">
                <a:solidFill>
                  <a:schemeClr val="bg1"/>
                </a:solidFill>
                <a:latin typeface="Arial" pitchFamily="34" charset="0"/>
                <a:cs typeface="Arial" pitchFamily="34" charset="0"/>
              </a:rPr>
              <a:t>isodiametrickou</a:t>
            </a:r>
            <a:r>
              <a:rPr lang="cs-CZ" dirty="0">
                <a:solidFill>
                  <a:schemeClr val="bg1"/>
                </a:solidFill>
                <a:latin typeface="Arial" pitchFamily="34" charset="0"/>
                <a:cs typeface="Arial" pitchFamily="34" charset="0"/>
              </a:rPr>
              <a:t>, polární, vrcholovou)</a:t>
            </a:r>
          </a:p>
          <a:p>
            <a:pPr lvl="1" eaLnBrk="1" hangingPunct="1">
              <a:lnSpc>
                <a:spcPct val="90000"/>
              </a:lnSpc>
              <a:defRPr/>
            </a:pPr>
            <a:r>
              <a:rPr lang="cs-CZ" dirty="0">
                <a:solidFill>
                  <a:schemeClr val="bg1"/>
                </a:solidFill>
                <a:latin typeface="Arial" pitchFamily="34" charset="0"/>
                <a:cs typeface="Arial" pitchFamily="34" charset="0"/>
              </a:rPr>
              <a:t>souhra </a:t>
            </a:r>
            <a:r>
              <a:rPr lang="cs-CZ" dirty="0" err="1">
                <a:solidFill>
                  <a:schemeClr val="bg1"/>
                </a:solidFill>
                <a:latin typeface="Arial" pitchFamily="34" charset="0"/>
                <a:cs typeface="Arial" pitchFamily="34" charset="0"/>
              </a:rPr>
              <a:t>endomembránového</a:t>
            </a:r>
            <a:r>
              <a:rPr lang="cs-CZ" dirty="0">
                <a:solidFill>
                  <a:schemeClr val="bg1"/>
                </a:solidFill>
                <a:latin typeface="Arial" pitchFamily="34" charset="0"/>
                <a:cs typeface="Arial" pitchFamily="34" charset="0"/>
              </a:rPr>
              <a:t> systému (sekrece/endocytóza) , </a:t>
            </a:r>
            <a:r>
              <a:rPr lang="cs-CZ" dirty="0" err="1">
                <a:solidFill>
                  <a:schemeClr val="bg1"/>
                </a:solidFill>
                <a:latin typeface="Arial" pitchFamily="34" charset="0"/>
                <a:cs typeface="Arial" pitchFamily="34" charset="0"/>
              </a:rPr>
              <a:t>cytoskeletu</a:t>
            </a:r>
            <a:r>
              <a:rPr lang="cs-CZ" dirty="0">
                <a:solidFill>
                  <a:schemeClr val="bg1"/>
                </a:solidFill>
                <a:latin typeface="Arial" pitchFamily="34" charset="0"/>
                <a:cs typeface="Arial" pitchFamily="34" charset="0"/>
              </a:rPr>
              <a:t> a buněčné stěny</a:t>
            </a:r>
          </a:p>
          <a:p>
            <a:pPr eaLnBrk="1" hangingPunct="1">
              <a:lnSpc>
                <a:spcPct val="90000"/>
              </a:lnSpc>
              <a:defRPr/>
            </a:pPr>
            <a:r>
              <a:rPr lang="cs-CZ" dirty="0">
                <a:solidFill>
                  <a:schemeClr val="accent5">
                    <a:lumMod val="60000"/>
                    <a:lumOff val="40000"/>
                  </a:schemeClr>
                </a:solidFill>
                <a:latin typeface="Arial" pitchFamily="34" charset="0"/>
                <a:cs typeface="Arial" pitchFamily="34" charset="0"/>
              </a:rPr>
              <a:t>„růst a dělení“ – buněčný cyklus</a:t>
            </a:r>
          </a:p>
          <a:p>
            <a:pPr lvl="1" eaLnBrk="1" hangingPunct="1">
              <a:lnSpc>
                <a:spcPct val="90000"/>
              </a:lnSpc>
              <a:defRPr/>
            </a:pPr>
            <a:r>
              <a:rPr lang="cs-CZ" dirty="0">
                <a:solidFill>
                  <a:schemeClr val="accent5">
                    <a:lumMod val="60000"/>
                    <a:lumOff val="40000"/>
                  </a:schemeClr>
                </a:solidFill>
                <a:latin typeface="Arial" pitchFamily="34" charset="0"/>
                <a:cs typeface="Arial" pitchFamily="34" charset="0"/>
              </a:rPr>
              <a:t>řízen obecně eukaryotními kontrolními mechanismy </a:t>
            </a:r>
          </a:p>
        </p:txBody>
      </p:sp>
      <p:sp>
        <p:nvSpPr>
          <p:cNvPr id="203779" name="Nadpis 4"/>
          <p:cNvSpPr>
            <a:spLocks noGrp="1"/>
          </p:cNvSpPr>
          <p:nvPr>
            <p:ph type="title"/>
          </p:nvPr>
        </p:nvSpPr>
        <p:spPr>
          <a:xfrm>
            <a:off x="642938" y="142875"/>
            <a:ext cx="7772400" cy="1143000"/>
          </a:xfrm>
        </p:spPr>
        <p:txBody>
          <a:bodyPr/>
          <a:lstStyle/>
          <a:p>
            <a:r>
              <a:rPr lang="cs-CZ" sz="4000">
                <a:solidFill>
                  <a:srgbClr val="FFC000"/>
                </a:solidFill>
                <a:latin typeface="Arial" pitchFamily="34" charset="0"/>
                <a:cs typeface="Arial" pitchFamily="34" charset="0"/>
              </a:rPr>
              <a:t>Růst buňky</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ChangeArrowheads="1"/>
          </p:cNvSpPr>
          <p:nvPr>
            <p:ph type="title"/>
          </p:nvPr>
        </p:nvSpPr>
        <p:spPr>
          <a:xfrm>
            <a:off x="642938" y="0"/>
            <a:ext cx="7772400" cy="896938"/>
          </a:xfrm>
        </p:spPr>
        <p:txBody>
          <a:bodyPr/>
          <a:lstStyle/>
          <a:p>
            <a:pPr eaLnBrk="1" hangingPunct="1"/>
            <a:r>
              <a:rPr lang="cs-CZ" sz="3200">
                <a:latin typeface="Arial" pitchFamily="34" charset="0"/>
              </a:rPr>
              <a:t>Růst (expanze) rostlinné buňky</a:t>
            </a:r>
          </a:p>
        </p:txBody>
      </p:sp>
      <p:pic>
        <p:nvPicPr>
          <p:cNvPr id="204804" name="Picture 3" descr="fig2_2"/>
          <p:cNvPicPr>
            <a:picLocks noChangeAspect="1" noChangeArrowheads="1"/>
          </p:cNvPicPr>
          <p:nvPr/>
        </p:nvPicPr>
        <p:blipFill rotWithShape="1">
          <a:blip r:embed="rId2" cstate="print"/>
          <a:srcRect r="50259"/>
          <a:stretch/>
        </p:blipFill>
        <p:spPr bwMode="auto">
          <a:xfrm>
            <a:off x="4630548" y="662207"/>
            <a:ext cx="4536504" cy="2692400"/>
          </a:xfrm>
          <a:prstGeom prst="rect">
            <a:avLst/>
          </a:prstGeom>
          <a:noFill/>
          <a:ln w="9525">
            <a:noFill/>
            <a:miter lim="800000"/>
            <a:headEnd/>
            <a:tailEnd/>
          </a:ln>
        </p:spPr>
      </p:pic>
      <p:sp>
        <p:nvSpPr>
          <p:cNvPr id="30" name="Rectangle 2"/>
          <p:cNvSpPr txBox="1">
            <a:spLocks noChangeArrowheads="1"/>
          </p:cNvSpPr>
          <p:nvPr/>
        </p:nvSpPr>
        <p:spPr bwMode="auto">
          <a:xfrm>
            <a:off x="7507303" y="5975058"/>
            <a:ext cx="1694532" cy="357187"/>
          </a:xfrm>
          <a:prstGeom prst="rect">
            <a:avLst/>
          </a:prstGeom>
          <a:noFill/>
          <a:ln w="9525">
            <a:noFill/>
            <a:miter lim="800000"/>
            <a:headEnd/>
            <a:tailEnd/>
          </a:ln>
          <a:effectLst/>
        </p:spPr>
        <p:txBody>
          <a:bodyPr anchor="ctr"/>
          <a:lstStyle/>
          <a:p>
            <a:pPr>
              <a:defRPr/>
            </a:pPr>
            <a:r>
              <a:rPr lang="cs-CZ" sz="1000" kern="0" dirty="0">
                <a:ea typeface="+mj-ea"/>
                <a:cs typeface="Arial" pitchFamily="34" charset="0"/>
              </a:rPr>
              <a:t>listový </a:t>
            </a:r>
            <a:r>
              <a:rPr lang="cs-CZ" sz="1000" kern="0" dirty="0" err="1">
                <a:ea typeface="+mj-ea"/>
                <a:cs typeface="Arial" pitchFamily="34" charset="0"/>
              </a:rPr>
              <a:t>trichom</a:t>
            </a:r>
            <a:r>
              <a:rPr lang="cs-CZ" sz="1000" kern="0" dirty="0">
                <a:ea typeface="+mj-ea"/>
                <a:cs typeface="Arial" pitchFamily="34" charset="0"/>
              </a:rPr>
              <a:t>          </a:t>
            </a:r>
            <a:br>
              <a:rPr lang="cs-CZ" sz="1000" kern="0" dirty="0">
                <a:ea typeface="+mj-ea"/>
                <a:cs typeface="Arial" pitchFamily="34" charset="0"/>
              </a:rPr>
            </a:br>
            <a:endParaRPr lang="cs-CZ" sz="1000" kern="0" dirty="0">
              <a:ea typeface="+mj-ea"/>
              <a:cs typeface="Arial" pitchFamily="34" charset="0"/>
            </a:endParaRPr>
          </a:p>
        </p:txBody>
      </p:sp>
      <p:pic>
        <p:nvPicPr>
          <p:cNvPr id="2" name="Obrázek 1">
            <a:extLst>
              <a:ext uri="{FF2B5EF4-FFF2-40B4-BE49-F238E27FC236}">
                <a16:creationId xmlns:a16="http://schemas.microsoft.com/office/drawing/2014/main" id="{6E7AA9DE-4E5B-4B71-8887-7544936E0BC5}"/>
              </a:ext>
            </a:extLst>
          </p:cNvPr>
          <p:cNvPicPr>
            <a:picLocks noChangeAspect="1"/>
          </p:cNvPicPr>
          <p:nvPr/>
        </p:nvPicPr>
        <p:blipFill>
          <a:blip r:embed="rId3"/>
          <a:stretch>
            <a:fillRect/>
          </a:stretch>
        </p:blipFill>
        <p:spPr>
          <a:xfrm>
            <a:off x="175610" y="909709"/>
            <a:ext cx="4337844" cy="4889796"/>
          </a:xfrm>
          <a:prstGeom prst="rect">
            <a:avLst/>
          </a:prstGeom>
        </p:spPr>
      </p:pic>
      <p:pic>
        <p:nvPicPr>
          <p:cNvPr id="32" name="Picture 3" descr="fig2_2">
            <a:extLst>
              <a:ext uri="{FF2B5EF4-FFF2-40B4-BE49-F238E27FC236}">
                <a16:creationId xmlns:a16="http://schemas.microsoft.com/office/drawing/2014/main" id="{714EE10E-A0CC-4D50-8E39-87934B308995}"/>
              </a:ext>
            </a:extLst>
          </p:cNvPr>
          <p:cNvPicPr>
            <a:picLocks noChangeAspect="1" noChangeArrowheads="1"/>
          </p:cNvPicPr>
          <p:nvPr/>
        </p:nvPicPr>
        <p:blipFill rotWithShape="1">
          <a:blip r:embed="rId2" cstate="print"/>
          <a:srcRect l="49741"/>
          <a:stretch/>
        </p:blipFill>
        <p:spPr bwMode="auto">
          <a:xfrm>
            <a:off x="4606958" y="3314884"/>
            <a:ext cx="4583683" cy="2692400"/>
          </a:xfrm>
          <a:prstGeom prst="rect">
            <a:avLst/>
          </a:prstGeom>
          <a:noFill/>
          <a:ln w="9525">
            <a:noFill/>
            <a:miter lim="800000"/>
            <a:headEnd/>
            <a:tailEnd/>
          </a:ln>
        </p:spPr>
      </p:pic>
      <p:sp>
        <p:nvSpPr>
          <p:cNvPr id="34" name="Rectangle 2">
            <a:extLst>
              <a:ext uri="{FF2B5EF4-FFF2-40B4-BE49-F238E27FC236}">
                <a16:creationId xmlns:a16="http://schemas.microsoft.com/office/drawing/2014/main" id="{16EB05DD-874C-485A-A02A-B536A7CECD99}"/>
              </a:ext>
            </a:extLst>
          </p:cNvPr>
          <p:cNvSpPr txBox="1">
            <a:spLocks noChangeArrowheads="1"/>
          </p:cNvSpPr>
          <p:nvPr/>
        </p:nvSpPr>
        <p:spPr bwMode="auto">
          <a:xfrm>
            <a:off x="4929790" y="3231916"/>
            <a:ext cx="1874458" cy="357187"/>
          </a:xfrm>
          <a:prstGeom prst="rect">
            <a:avLst/>
          </a:prstGeom>
          <a:noFill/>
          <a:ln w="9525">
            <a:noFill/>
            <a:miter lim="800000"/>
            <a:headEnd/>
            <a:tailEnd/>
          </a:ln>
          <a:effectLst/>
        </p:spPr>
        <p:txBody>
          <a:bodyPr anchor="ctr"/>
          <a:lstStyle/>
          <a:p>
            <a:pPr>
              <a:defRPr/>
            </a:pPr>
            <a:r>
              <a:rPr lang="cs-CZ" sz="1000" kern="0" dirty="0">
                <a:ea typeface="+mj-ea"/>
                <a:cs typeface="Arial" pitchFamily="34" charset="0"/>
              </a:rPr>
              <a:t>Listový houbový parenchym</a:t>
            </a:r>
          </a:p>
        </p:txBody>
      </p:sp>
      <p:sp>
        <p:nvSpPr>
          <p:cNvPr id="35" name="Rectangle 2">
            <a:extLst>
              <a:ext uri="{FF2B5EF4-FFF2-40B4-BE49-F238E27FC236}">
                <a16:creationId xmlns:a16="http://schemas.microsoft.com/office/drawing/2014/main" id="{6AD98C47-FBF4-42A1-AA59-783B94C0F27F}"/>
              </a:ext>
            </a:extLst>
          </p:cNvPr>
          <p:cNvSpPr txBox="1">
            <a:spLocks noChangeArrowheads="1"/>
          </p:cNvSpPr>
          <p:nvPr/>
        </p:nvSpPr>
        <p:spPr bwMode="auto">
          <a:xfrm>
            <a:off x="7283013" y="3020220"/>
            <a:ext cx="1440160" cy="357187"/>
          </a:xfrm>
          <a:prstGeom prst="rect">
            <a:avLst/>
          </a:prstGeom>
          <a:noFill/>
          <a:ln w="9525">
            <a:noFill/>
            <a:miter lim="800000"/>
            <a:headEnd/>
            <a:tailEnd/>
          </a:ln>
          <a:effectLst/>
        </p:spPr>
        <p:txBody>
          <a:bodyPr anchor="ctr"/>
          <a:lstStyle/>
          <a:p>
            <a:pPr>
              <a:defRPr/>
            </a:pPr>
            <a:r>
              <a:rPr lang="cs-CZ" sz="1000" kern="0" dirty="0">
                <a:ea typeface="+mj-ea"/>
                <a:cs typeface="Arial" pitchFamily="34" charset="0"/>
              </a:rPr>
              <a:t>korunní plátek hledíku</a:t>
            </a:r>
            <a:br>
              <a:rPr lang="cs-CZ" sz="1000" kern="0" dirty="0">
                <a:ea typeface="+mj-ea"/>
                <a:cs typeface="Arial" pitchFamily="34" charset="0"/>
              </a:rPr>
            </a:br>
            <a:endParaRPr lang="cs-CZ" sz="1000" kern="0" dirty="0">
              <a:ea typeface="+mj-ea"/>
              <a:cs typeface="Arial" pitchFamily="34" charset="0"/>
            </a:endParaRPr>
          </a:p>
        </p:txBody>
      </p:sp>
      <p:sp>
        <p:nvSpPr>
          <p:cNvPr id="36" name="Rectangle 2">
            <a:extLst>
              <a:ext uri="{FF2B5EF4-FFF2-40B4-BE49-F238E27FC236}">
                <a16:creationId xmlns:a16="http://schemas.microsoft.com/office/drawing/2014/main" id="{054F581D-32E6-49E7-B545-8F5B83B1B199}"/>
              </a:ext>
            </a:extLst>
          </p:cNvPr>
          <p:cNvSpPr txBox="1">
            <a:spLocks noChangeArrowheads="1"/>
          </p:cNvSpPr>
          <p:nvPr/>
        </p:nvSpPr>
        <p:spPr bwMode="auto">
          <a:xfrm>
            <a:off x="4990837" y="5650097"/>
            <a:ext cx="1372054" cy="357187"/>
          </a:xfrm>
          <a:prstGeom prst="rect">
            <a:avLst/>
          </a:prstGeom>
          <a:noFill/>
          <a:ln w="9525">
            <a:noFill/>
            <a:miter lim="800000"/>
            <a:headEnd/>
            <a:tailEnd/>
          </a:ln>
          <a:effectLst/>
        </p:spPr>
        <p:txBody>
          <a:bodyPr anchor="ctr"/>
          <a:lstStyle/>
          <a:p>
            <a:pPr>
              <a:defRPr/>
            </a:pPr>
            <a:r>
              <a:rPr lang="cs-CZ" sz="1000" kern="0" dirty="0">
                <a:ea typeface="+mj-ea"/>
                <a:cs typeface="Arial" pitchFamily="34" charset="0"/>
              </a:rPr>
              <a:t>tracheida = </a:t>
            </a:r>
            <a:r>
              <a:rPr lang="cs-CZ" sz="1000" kern="0" dirty="0" err="1">
                <a:ea typeface="+mj-ea"/>
                <a:cs typeface="Arial" pitchFamily="34" charset="0"/>
              </a:rPr>
              <a:t>xylem</a:t>
            </a:r>
            <a:br>
              <a:rPr lang="cs-CZ" sz="1000" kern="0" dirty="0">
                <a:ea typeface="+mj-ea"/>
                <a:cs typeface="Arial" pitchFamily="34" charset="0"/>
              </a:rPr>
            </a:br>
            <a:endParaRPr lang="cs-CZ" sz="1000" kern="0" dirty="0">
              <a:ea typeface="+mj-ea"/>
              <a:cs typeface="Arial" pitchFamily="34" charset="0"/>
            </a:endParaRPr>
          </a:p>
        </p:txBody>
      </p:sp>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12290" name="Object 3"/>
          <p:cNvGraphicFramePr>
            <a:graphicFrameLocks noChangeAspect="1"/>
          </p:cNvGraphicFramePr>
          <p:nvPr/>
        </p:nvGraphicFramePr>
        <p:xfrm>
          <a:off x="711200" y="-7938"/>
          <a:ext cx="7596188" cy="6713538"/>
        </p:xfrm>
        <a:graphic>
          <a:graphicData uri="http://schemas.openxmlformats.org/presentationml/2006/ole">
            <mc:AlternateContent xmlns:mc="http://schemas.openxmlformats.org/markup-compatibility/2006">
              <mc:Choice xmlns:v="urn:schemas-microsoft-com:vml" Requires="v">
                <p:oleObj spid="_x0000_s12303" name="Fotografie" r:id="rId3" imgW="3828571" imgH="3343742" progId="">
                  <p:embed/>
                </p:oleObj>
              </mc:Choice>
              <mc:Fallback>
                <p:oleObj name="Fotografie" r:id="rId3" imgW="3828571" imgH="3343742" progId="">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l="1413" r="1999" b="2220"/>
                      <a:stretch>
                        <a:fillRect/>
                      </a:stretch>
                    </p:blipFill>
                    <p:spPr bwMode="auto">
                      <a:xfrm>
                        <a:off x="711200" y="-7938"/>
                        <a:ext cx="7596188" cy="671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292" name="Rectangle 2"/>
          <p:cNvSpPr>
            <a:spLocks noGrp="1" noChangeArrowheads="1"/>
          </p:cNvSpPr>
          <p:nvPr>
            <p:ph type="title"/>
          </p:nvPr>
        </p:nvSpPr>
        <p:spPr>
          <a:xfrm>
            <a:off x="0" y="-185738"/>
            <a:ext cx="9144000" cy="865188"/>
          </a:xfrm>
          <a:solidFill>
            <a:schemeClr val="tx1"/>
          </a:solidFill>
        </p:spPr>
        <p:txBody>
          <a:bodyPr/>
          <a:lstStyle/>
          <a:p>
            <a:pPr eaLnBrk="1" hangingPunct="1"/>
            <a:r>
              <a:rPr lang="cs-CZ" sz="2400">
                <a:solidFill>
                  <a:srgbClr val="FFFFCC"/>
                </a:solidFill>
              </a:rPr>
              <a:t>Kontinuum protoplast-buněčná stěna: Hechtovy provazce</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6" name="Picture 3" descr="fig2_23"/>
          <p:cNvPicPr>
            <a:picLocks noChangeAspect="1" noChangeArrowheads="1"/>
          </p:cNvPicPr>
          <p:nvPr/>
        </p:nvPicPr>
        <p:blipFill>
          <a:blip r:embed="rId2" cstate="print"/>
          <a:srcRect/>
          <a:stretch>
            <a:fillRect/>
          </a:stretch>
        </p:blipFill>
        <p:spPr bwMode="auto">
          <a:xfrm>
            <a:off x="2905125" y="1038225"/>
            <a:ext cx="6238875" cy="5819775"/>
          </a:xfrm>
          <a:prstGeom prst="rect">
            <a:avLst/>
          </a:prstGeom>
          <a:noFill/>
          <a:ln w="9525">
            <a:noFill/>
            <a:miter lim="800000"/>
            <a:headEnd/>
            <a:tailEnd/>
          </a:ln>
        </p:spPr>
      </p:pic>
      <p:sp>
        <p:nvSpPr>
          <p:cNvPr id="205827" name="Nadpis 4"/>
          <p:cNvSpPr>
            <a:spLocks noGrp="1"/>
          </p:cNvSpPr>
          <p:nvPr>
            <p:ph type="title"/>
          </p:nvPr>
        </p:nvSpPr>
        <p:spPr>
          <a:xfrm>
            <a:off x="0" y="0"/>
            <a:ext cx="9144000" cy="714375"/>
          </a:xfrm>
        </p:spPr>
        <p:txBody>
          <a:bodyPr/>
          <a:lstStyle/>
          <a:p>
            <a:pPr eaLnBrk="1" hangingPunct="1"/>
            <a:r>
              <a:rPr lang="cs-CZ" sz="3200">
                <a:latin typeface="Arial" pitchFamily="34" charset="0"/>
                <a:cs typeface="Arial" pitchFamily="34" charset="0"/>
              </a:rPr>
              <a:t>Buněčná stěna: složité struktury VNĚ cytoplasmy</a:t>
            </a:r>
          </a:p>
        </p:txBody>
      </p:sp>
      <p:pic>
        <p:nvPicPr>
          <p:cNvPr id="205828" name="Picture 3" descr="fig2_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071563"/>
            <a:ext cx="2946400" cy="2714625"/>
          </a:xfrm>
          <a:prstGeom prst="rect">
            <a:avLst/>
          </a:prstGeom>
          <a:noFill/>
          <a:ln w="9525">
            <a:noFill/>
            <a:miter lim="800000"/>
            <a:headEnd/>
            <a:tailEnd/>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a:xfrm>
            <a:off x="5214938" y="3500438"/>
            <a:ext cx="3414712" cy="1143000"/>
          </a:xfrm>
        </p:spPr>
        <p:txBody>
          <a:bodyPr/>
          <a:lstStyle/>
          <a:p>
            <a:pPr eaLnBrk="1" hangingPunct="1"/>
            <a:r>
              <a:rPr lang="cs-CZ" sz="2800" dirty="0">
                <a:latin typeface="Arial" pitchFamily="34" charset="0"/>
                <a:cs typeface="Arial" pitchFamily="34" charset="0"/>
              </a:rPr>
              <a:t>Zrození stěny v procesu </a:t>
            </a:r>
            <a:r>
              <a:rPr lang="cs-CZ" sz="2800" dirty="0" err="1">
                <a:latin typeface="Arial" pitchFamily="34" charset="0"/>
                <a:cs typeface="Arial" pitchFamily="34" charset="0"/>
              </a:rPr>
              <a:t>cytokineze</a:t>
            </a:r>
            <a:endParaRPr lang="cs-CZ" sz="2800" dirty="0">
              <a:latin typeface="Arial" pitchFamily="34" charset="0"/>
              <a:cs typeface="Arial" pitchFamily="34" charset="0"/>
            </a:endParaRPr>
          </a:p>
        </p:txBody>
      </p:sp>
      <p:pic>
        <p:nvPicPr>
          <p:cNvPr id="206851" name="Picture 3" descr="HaemanthusCellplAT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85938" y="0"/>
            <a:ext cx="7358062" cy="3387725"/>
          </a:xfrm>
          <a:prstGeom prst="rect">
            <a:avLst/>
          </a:prstGeom>
          <a:noFill/>
          <a:ln w="9525">
            <a:noFill/>
            <a:miter lim="800000"/>
            <a:headEnd/>
            <a:tailEnd/>
          </a:ln>
        </p:spPr>
      </p:pic>
      <p:pic>
        <p:nvPicPr>
          <p:cNvPr id="206852" name="Picture 3" descr="fRAGMOPLmODEL"/>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3214688"/>
            <a:ext cx="4857750" cy="3643312"/>
          </a:xfrm>
          <a:prstGeom prst="rect">
            <a:avLst/>
          </a:prstGeom>
          <a:noFill/>
          <a:ln w="9525">
            <a:noFill/>
            <a:miter lim="800000"/>
            <a:headEnd/>
            <a:tailEnd/>
          </a:ln>
        </p:spPr>
      </p:pic>
      <p:sp>
        <p:nvSpPr>
          <p:cNvPr id="206853" name="TextovéPole 6"/>
          <p:cNvSpPr txBox="1">
            <a:spLocks noChangeArrowheads="1"/>
          </p:cNvSpPr>
          <p:nvPr/>
        </p:nvSpPr>
        <p:spPr bwMode="auto">
          <a:xfrm>
            <a:off x="0" y="1857375"/>
            <a:ext cx="1522413" cy="400050"/>
          </a:xfrm>
          <a:prstGeom prst="rect">
            <a:avLst/>
          </a:prstGeom>
          <a:noFill/>
          <a:ln w="9525">
            <a:noFill/>
            <a:miter lim="800000"/>
            <a:headEnd/>
            <a:tailEnd/>
          </a:ln>
        </p:spPr>
        <p:txBody>
          <a:bodyPr wrap="none">
            <a:spAutoFit/>
          </a:bodyPr>
          <a:lstStyle/>
          <a:p>
            <a:r>
              <a:rPr lang="cs-CZ" sz="2000">
                <a:solidFill>
                  <a:srgbClr val="0070C0"/>
                </a:solidFill>
              </a:rPr>
              <a:t>fragmoplast</a:t>
            </a:r>
          </a:p>
        </p:txBody>
      </p:sp>
      <p:cxnSp>
        <p:nvCxnSpPr>
          <p:cNvPr id="7" name="Přímá spojovací šipka 6"/>
          <p:cNvCxnSpPr>
            <a:stCxn id="206853" idx="2"/>
          </p:cNvCxnSpPr>
          <p:nvPr/>
        </p:nvCxnSpPr>
        <p:spPr>
          <a:xfrm>
            <a:off x="714375" y="2214563"/>
            <a:ext cx="914400" cy="914400"/>
          </a:xfrm>
          <a:prstGeom prst="straightConnector1">
            <a:avLst/>
          </a:prstGeom>
          <a:ln>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206855" name="TextovéPole 7"/>
          <p:cNvSpPr txBox="1">
            <a:spLocks noChangeArrowheads="1"/>
          </p:cNvSpPr>
          <p:nvPr/>
        </p:nvSpPr>
        <p:spPr bwMode="auto">
          <a:xfrm>
            <a:off x="5076056" y="5445224"/>
            <a:ext cx="3786187" cy="923925"/>
          </a:xfrm>
          <a:prstGeom prst="rect">
            <a:avLst/>
          </a:prstGeom>
          <a:noFill/>
          <a:ln w="9525">
            <a:noFill/>
            <a:miter lim="800000"/>
            <a:headEnd/>
            <a:tailEnd/>
          </a:ln>
        </p:spPr>
        <p:txBody>
          <a:bodyPr>
            <a:spAutoFit/>
          </a:bodyPr>
          <a:lstStyle/>
          <a:p>
            <a:r>
              <a:rPr lang="cs-CZ"/>
              <a:t>jako první se ukládá kalóza </a:t>
            </a:r>
          </a:p>
          <a:p>
            <a:r>
              <a:rPr lang="cs-CZ"/>
              <a:t>(</a:t>
            </a:r>
            <a:r>
              <a:rPr lang="el-GR"/>
              <a:t>β-1,3-</a:t>
            </a:r>
            <a:r>
              <a:rPr lang="cs-CZ"/>
              <a:t>glukan)</a:t>
            </a:r>
          </a:p>
          <a:p>
            <a:endParaRPr lang="cs-CZ"/>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p:cNvPicPr>
            <a:picLocks noChangeAspect="1" noChangeArrowheads="1"/>
          </p:cNvPicPr>
          <p:nvPr/>
        </p:nvPicPr>
        <p:blipFill>
          <a:blip r:embed="rId2" cstate="print"/>
          <a:srcRect/>
          <a:stretch>
            <a:fillRect/>
          </a:stretch>
        </p:blipFill>
        <p:spPr bwMode="auto">
          <a:xfrm>
            <a:off x="971550" y="744538"/>
            <a:ext cx="6985000" cy="5824537"/>
          </a:xfrm>
          <a:prstGeom prst="rect">
            <a:avLst/>
          </a:prstGeom>
          <a:noFill/>
          <a:ln w="9525">
            <a:noFill/>
            <a:miter lim="800000"/>
            <a:headEnd/>
            <a:tailEnd/>
          </a:ln>
        </p:spPr>
      </p:pic>
      <p:sp>
        <p:nvSpPr>
          <p:cNvPr id="96259" name="Rectangle 3"/>
          <p:cNvSpPr>
            <a:spLocks noGrp="1" noChangeArrowheads="1"/>
          </p:cNvSpPr>
          <p:nvPr>
            <p:ph type="title" idx="4294967295"/>
          </p:nvPr>
        </p:nvSpPr>
        <p:spPr>
          <a:xfrm>
            <a:off x="-107950" y="0"/>
            <a:ext cx="9251950" cy="579438"/>
          </a:xfrm>
        </p:spPr>
        <p:txBody>
          <a:bodyPr/>
          <a:lstStyle/>
          <a:p>
            <a:pPr eaLnBrk="1" hangingPunct="1"/>
            <a:r>
              <a:rPr lang="cs-CZ" sz="2400" dirty="0" err="1">
                <a:latin typeface="Arial" pitchFamily="34" charset="0"/>
                <a:cs typeface="Arial" pitchFamily="34" charset="0"/>
              </a:rPr>
              <a:t>Cytokineze</a:t>
            </a:r>
            <a:r>
              <a:rPr lang="cs-CZ" sz="2400" dirty="0">
                <a:latin typeface="Arial" pitchFamily="34" charset="0"/>
                <a:cs typeface="Arial" pitchFamily="34" charset="0"/>
              </a:rPr>
              <a:t>: je rozdíl mezi rostlinami a živočichy tak zásadní?</a:t>
            </a:r>
          </a:p>
        </p:txBody>
      </p:sp>
      <p:sp>
        <p:nvSpPr>
          <p:cNvPr id="96260" name="Oval 4"/>
          <p:cNvSpPr>
            <a:spLocks noChangeArrowheads="1"/>
          </p:cNvSpPr>
          <p:nvPr/>
        </p:nvSpPr>
        <p:spPr bwMode="auto">
          <a:xfrm>
            <a:off x="4581525" y="2246313"/>
            <a:ext cx="3303588" cy="1470025"/>
          </a:xfrm>
          <a:prstGeom prst="ellipse">
            <a:avLst/>
          </a:prstGeom>
          <a:noFill/>
          <a:ln w="38100">
            <a:solidFill>
              <a:srgbClr val="FF0000"/>
            </a:solidFill>
            <a:round/>
            <a:headEnd/>
            <a:tailEnd/>
          </a:ln>
        </p:spPr>
        <p:txBody>
          <a:bodyPr wrap="none" anchor="ctr"/>
          <a:lstStyle/>
          <a:p>
            <a:endParaRPr lang="en-US" sz="2400">
              <a:solidFill>
                <a:srgbClr val="000000"/>
              </a:solidFill>
              <a:latin typeface="Times New Roman" pitchFamily="18"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idx="4294967295"/>
          </p:nvPr>
        </p:nvSpPr>
        <p:spPr>
          <a:xfrm>
            <a:off x="0" y="260648"/>
            <a:ext cx="9144000" cy="415925"/>
          </a:xfrm>
        </p:spPr>
        <p:txBody>
          <a:bodyPr/>
          <a:lstStyle/>
          <a:p>
            <a:pPr eaLnBrk="1" hangingPunct="1"/>
            <a:r>
              <a:rPr lang="cs-CZ" sz="3200" dirty="0">
                <a:latin typeface="Arial" pitchFamily="34" charset="0"/>
                <a:cs typeface="Arial" pitchFamily="34" charset="0"/>
              </a:rPr>
              <a:t>Fragmoplast a buněčná deska</a:t>
            </a:r>
          </a:p>
        </p:txBody>
      </p:sp>
      <p:pic>
        <p:nvPicPr>
          <p:cNvPr id="98307"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730250"/>
            <a:ext cx="5880100" cy="5838825"/>
          </a:xfrm>
          <a:prstGeom prst="rect">
            <a:avLst/>
          </a:prstGeom>
          <a:noFill/>
          <a:ln w="9525">
            <a:noFill/>
            <a:miter lim="800000"/>
            <a:headEnd/>
            <a:tailEnd/>
          </a:ln>
        </p:spPr>
      </p:pic>
      <p:sp>
        <p:nvSpPr>
          <p:cNvPr id="98308" name="Text Box 4"/>
          <p:cNvSpPr txBox="1">
            <a:spLocks noChangeArrowheads="1"/>
          </p:cNvSpPr>
          <p:nvPr/>
        </p:nvSpPr>
        <p:spPr bwMode="auto">
          <a:xfrm>
            <a:off x="6423025" y="5429250"/>
            <a:ext cx="2574925" cy="1016000"/>
          </a:xfrm>
          <a:prstGeom prst="rect">
            <a:avLst/>
          </a:prstGeom>
          <a:noFill/>
          <a:ln w="9525">
            <a:noFill/>
            <a:miter lim="800000"/>
            <a:headEnd/>
            <a:tailEnd/>
          </a:ln>
        </p:spPr>
        <p:txBody>
          <a:bodyPr>
            <a:spAutoFit/>
          </a:bodyPr>
          <a:lstStyle/>
          <a:p>
            <a:r>
              <a:rPr lang="cs-CZ" sz="2000" dirty="0">
                <a:solidFill>
                  <a:srgbClr val="000000"/>
                </a:solidFill>
                <a:cs typeface="Arial" pitchFamily="34" charset="0"/>
              </a:rPr>
              <a:t>(</a:t>
            </a:r>
            <a:r>
              <a:rPr lang="cs-CZ" sz="2000" dirty="0" err="1">
                <a:solidFill>
                  <a:srgbClr val="000000"/>
                </a:solidFill>
                <a:cs typeface="Arial" pitchFamily="34" charset="0"/>
              </a:rPr>
              <a:t>electronmicroscopic</a:t>
            </a:r>
            <a:r>
              <a:rPr lang="cs-CZ" sz="2000" dirty="0">
                <a:solidFill>
                  <a:srgbClr val="000000"/>
                </a:solidFill>
                <a:cs typeface="Arial" pitchFamily="34" charset="0"/>
              </a:rPr>
              <a:t> </a:t>
            </a:r>
            <a:r>
              <a:rPr lang="cs-CZ" sz="2000" dirty="0" err="1">
                <a:solidFill>
                  <a:srgbClr val="000000"/>
                </a:solidFill>
                <a:cs typeface="Arial" pitchFamily="34" charset="0"/>
              </a:rPr>
              <a:t>tomography</a:t>
            </a:r>
            <a:r>
              <a:rPr lang="cs-CZ" sz="2000" dirty="0">
                <a:solidFill>
                  <a:srgbClr val="000000"/>
                </a:solidFill>
                <a:cs typeface="Arial" pitchFamily="34" charset="0"/>
              </a:rPr>
              <a:t>, </a:t>
            </a:r>
            <a:r>
              <a:rPr lang="cs-CZ" sz="2000" dirty="0" err="1">
                <a:solidFill>
                  <a:srgbClr val="000000"/>
                </a:solidFill>
                <a:cs typeface="Arial" pitchFamily="34" charset="0"/>
              </a:rPr>
              <a:t>Hepler</a:t>
            </a:r>
            <a:r>
              <a:rPr lang="cs-CZ" sz="2000" dirty="0">
                <a:solidFill>
                  <a:srgbClr val="000000"/>
                </a:solidFill>
                <a:cs typeface="Arial" pitchFamily="34" charset="0"/>
              </a:rPr>
              <a:t> </a:t>
            </a:r>
            <a:r>
              <a:rPr lang="cs-CZ" sz="2000" dirty="0" err="1">
                <a:solidFill>
                  <a:srgbClr val="000000"/>
                </a:solidFill>
                <a:cs typeface="Arial" pitchFamily="34" charset="0"/>
              </a:rPr>
              <a:t>lab</a:t>
            </a:r>
            <a:r>
              <a:rPr lang="cs-CZ" sz="2000" dirty="0">
                <a:solidFill>
                  <a:srgbClr val="000000"/>
                </a:solidFill>
                <a:cs typeface="Arial" pitchFamily="34" charset="0"/>
              </a:rPr>
              <a:t>)</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ChangeArrowheads="1"/>
          </p:cNvSpPr>
          <p:nvPr>
            <p:ph type="title"/>
          </p:nvPr>
        </p:nvSpPr>
        <p:spPr>
          <a:xfrm>
            <a:off x="142875" y="0"/>
            <a:ext cx="9001125" cy="571500"/>
          </a:xfrm>
        </p:spPr>
        <p:txBody>
          <a:bodyPr/>
          <a:lstStyle/>
          <a:p>
            <a:pPr eaLnBrk="1" hangingPunct="1"/>
            <a:r>
              <a:rPr lang="cs-CZ" sz="3200">
                <a:solidFill>
                  <a:srgbClr val="0070C0"/>
                </a:solidFill>
                <a:latin typeface="Arial" pitchFamily="34" charset="0"/>
                <a:cs typeface="Arial" pitchFamily="34" charset="0"/>
              </a:rPr>
              <a:t>Hlavní konstrukční materiál: celulóza</a:t>
            </a:r>
          </a:p>
        </p:txBody>
      </p:sp>
      <p:pic>
        <p:nvPicPr>
          <p:cNvPr id="207875" name="Picture 3" descr="fig2_1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71500" y="500063"/>
            <a:ext cx="4214813" cy="4214812"/>
          </a:xfrm>
          <a:prstGeom prst="rect">
            <a:avLst/>
          </a:prstGeom>
          <a:noFill/>
          <a:ln w="9525">
            <a:noFill/>
            <a:miter lim="800000"/>
            <a:headEnd/>
            <a:tailEnd/>
          </a:ln>
        </p:spPr>
      </p:pic>
      <p:sp>
        <p:nvSpPr>
          <p:cNvPr id="207876" name="TextovéPole 3"/>
          <p:cNvSpPr txBox="1">
            <a:spLocks noChangeArrowheads="1"/>
          </p:cNvSpPr>
          <p:nvPr/>
        </p:nvSpPr>
        <p:spPr bwMode="auto">
          <a:xfrm>
            <a:off x="357188" y="1785938"/>
            <a:ext cx="2071687" cy="2862262"/>
          </a:xfrm>
          <a:prstGeom prst="rect">
            <a:avLst/>
          </a:prstGeom>
          <a:noFill/>
          <a:ln w="9525">
            <a:noFill/>
            <a:miter lim="800000"/>
            <a:headEnd/>
            <a:tailEnd/>
          </a:ln>
        </p:spPr>
        <p:txBody>
          <a:bodyPr>
            <a:spAutoFit/>
          </a:bodyPr>
          <a:lstStyle/>
          <a:p>
            <a:r>
              <a:rPr lang="cs-CZ"/>
              <a:t>Mikrofibrila celulózy</a:t>
            </a:r>
          </a:p>
          <a:p>
            <a:pPr lvl="1">
              <a:buFont typeface="Arial" pitchFamily="34" charset="0"/>
              <a:buChar char="•"/>
            </a:pPr>
            <a:r>
              <a:rPr lang="cs-CZ"/>
              <a:t> cca 3 nm silná</a:t>
            </a:r>
          </a:p>
          <a:p>
            <a:pPr lvl="1">
              <a:buFont typeface="Arial" pitchFamily="34" charset="0"/>
              <a:buChar char="•"/>
            </a:pPr>
            <a:r>
              <a:rPr lang="cs-CZ"/>
              <a:t> z 30 až 36 individuálních řetězců</a:t>
            </a:r>
          </a:p>
          <a:p>
            <a:pPr lvl="1">
              <a:buFont typeface="Arial" pitchFamily="34" charset="0"/>
              <a:buChar char="•"/>
            </a:pPr>
            <a:r>
              <a:rPr lang="cs-CZ"/>
              <a:t> až 14 000 glc jednotek, délka až 7um.</a:t>
            </a:r>
          </a:p>
        </p:txBody>
      </p:sp>
      <p:pic>
        <p:nvPicPr>
          <p:cNvPr id="207877" name="Picture 3" descr="UDPGprekursorSachSynt"/>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00563" y="500063"/>
            <a:ext cx="3836987" cy="3571875"/>
          </a:xfrm>
          <a:prstGeom prst="rect">
            <a:avLst/>
          </a:prstGeom>
          <a:noFill/>
          <a:ln w="9525">
            <a:noFill/>
            <a:miter lim="800000"/>
            <a:headEnd/>
            <a:tailEnd/>
          </a:ln>
        </p:spPr>
      </p:pic>
      <p:sp>
        <p:nvSpPr>
          <p:cNvPr id="207878" name="TextovéPole 5"/>
          <p:cNvSpPr txBox="1">
            <a:spLocks noChangeArrowheads="1"/>
          </p:cNvSpPr>
          <p:nvPr/>
        </p:nvSpPr>
        <p:spPr bwMode="auto">
          <a:xfrm>
            <a:off x="6357938" y="3286125"/>
            <a:ext cx="1825625" cy="369888"/>
          </a:xfrm>
          <a:prstGeom prst="rect">
            <a:avLst/>
          </a:prstGeom>
          <a:noFill/>
          <a:ln w="9525">
            <a:noFill/>
            <a:miter lim="800000"/>
            <a:headEnd/>
            <a:tailEnd/>
          </a:ln>
        </p:spPr>
        <p:txBody>
          <a:bodyPr wrap="none">
            <a:spAutoFit/>
          </a:bodyPr>
          <a:lstStyle/>
          <a:p>
            <a:r>
              <a:rPr lang="cs-CZ"/>
              <a:t>celulózasyntáza</a:t>
            </a:r>
          </a:p>
        </p:txBody>
      </p:sp>
      <p:sp>
        <p:nvSpPr>
          <p:cNvPr id="207879" name="TextovéPole 7"/>
          <p:cNvSpPr txBox="1">
            <a:spLocks noChangeArrowheads="1"/>
          </p:cNvSpPr>
          <p:nvPr/>
        </p:nvSpPr>
        <p:spPr bwMode="auto">
          <a:xfrm>
            <a:off x="428625" y="5072063"/>
            <a:ext cx="3643313" cy="1477962"/>
          </a:xfrm>
          <a:prstGeom prst="rect">
            <a:avLst/>
          </a:prstGeom>
          <a:noFill/>
          <a:ln w="9525">
            <a:noFill/>
            <a:miter lim="800000"/>
            <a:headEnd/>
            <a:tailEnd/>
          </a:ln>
        </p:spPr>
        <p:txBody>
          <a:bodyPr>
            <a:spAutoFit/>
          </a:bodyPr>
          <a:lstStyle/>
          <a:p>
            <a:r>
              <a:rPr lang="cs-CZ">
                <a:solidFill>
                  <a:srgbClr val="C00000"/>
                </a:solidFill>
              </a:rPr>
              <a:t>+ proteiny (extensiny ... Pro-rich..., enzymy modifikující ost. součásti),  pektiny (modif. polymery kys. galakturonové), lignin, někdy vosky (kutikula)</a:t>
            </a:r>
          </a:p>
        </p:txBody>
      </p:sp>
      <p:pic>
        <p:nvPicPr>
          <p:cNvPr id="207880"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43438" y="3643313"/>
            <a:ext cx="4286250" cy="3214687"/>
          </a:xfrm>
          <a:prstGeom prst="rect">
            <a:avLst/>
          </a:prstGeom>
          <a:noFill/>
          <a:ln w="9525">
            <a:noFill/>
            <a:miter lim="800000"/>
            <a:headEnd/>
            <a:tailEnd/>
          </a:ln>
        </p:spPr>
      </p:pic>
      <p:sp>
        <p:nvSpPr>
          <p:cNvPr id="207881" name="TextovéPole 9"/>
          <p:cNvSpPr txBox="1">
            <a:spLocks noChangeArrowheads="1"/>
          </p:cNvSpPr>
          <p:nvPr/>
        </p:nvSpPr>
        <p:spPr bwMode="auto">
          <a:xfrm>
            <a:off x="6429375" y="4714875"/>
            <a:ext cx="723900" cy="369888"/>
          </a:xfrm>
          <a:prstGeom prst="rect">
            <a:avLst/>
          </a:prstGeom>
          <a:noFill/>
          <a:ln w="9525">
            <a:noFill/>
            <a:miter lim="800000"/>
            <a:headEnd/>
            <a:tailEnd/>
          </a:ln>
        </p:spPr>
        <p:txBody>
          <a:bodyPr wrap="none">
            <a:spAutoFit/>
          </a:bodyPr>
          <a:lstStyle/>
          <a:p>
            <a:r>
              <a:rPr lang="cs-CZ">
                <a:solidFill>
                  <a:srgbClr val="C00000"/>
                </a:solidFill>
              </a:rPr>
              <a:t>lignin</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ChangeArrowheads="1"/>
          </p:cNvSpPr>
          <p:nvPr>
            <p:ph type="title"/>
          </p:nvPr>
        </p:nvSpPr>
        <p:spPr>
          <a:xfrm>
            <a:off x="142875" y="0"/>
            <a:ext cx="9001125" cy="571500"/>
          </a:xfrm>
        </p:spPr>
        <p:txBody>
          <a:bodyPr/>
          <a:lstStyle/>
          <a:p>
            <a:pPr eaLnBrk="1" hangingPunct="1"/>
            <a:r>
              <a:rPr lang="cs-CZ" sz="3200">
                <a:solidFill>
                  <a:srgbClr val="0070C0"/>
                </a:solidFill>
                <a:latin typeface="Arial" pitchFamily="34" charset="0"/>
                <a:cs typeface="Arial" pitchFamily="34" charset="0"/>
              </a:rPr>
              <a:t>Hlavní konstrukční materiál: celulóza</a:t>
            </a:r>
          </a:p>
        </p:txBody>
      </p:sp>
      <p:pic>
        <p:nvPicPr>
          <p:cNvPr id="207875" name="Picture 3" descr="fig2_1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71500" y="500063"/>
            <a:ext cx="4214813" cy="4214812"/>
          </a:xfrm>
          <a:prstGeom prst="rect">
            <a:avLst/>
          </a:prstGeom>
          <a:noFill/>
          <a:ln w="9525">
            <a:noFill/>
            <a:miter lim="800000"/>
            <a:headEnd/>
            <a:tailEnd/>
          </a:ln>
        </p:spPr>
      </p:pic>
      <p:sp>
        <p:nvSpPr>
          <p:cNvPr id="207876" name="TextovéPole 3"/>
          <p:cNvSpPr txBox="1">
            <a:spLocks noChangeArrowheads="1"/>
          </p:cNvSpPr>
          <p:nvPr/>
        </p:nvSpPr>
        <p:spPr bwMode="auto">
          <a:xfrm>
            <a:off x="357188" y="1785938"/>
            <a:ext cx="2071687" cy="2862262"/>
          </a:xfrm>
          <a:prstGeom prst="rect">
            <a:avLst/>
          </a:prstGeom>
          <a:noFill/>
          <a:ln w="9525">
            <a:noFill/>
            <a:miter lim="800000"/>
            <a:headEnd/>
            <a:tailEnd/>
          </a:ln>
        </p:spPr>
        <p:txBody>
          <a:bodyPr>
            <a:spAutoFit/>
          </a:bodyPr>
          <a:lstStyle/>
          <a:p>
            <a:r>
              <a:rPr lang="cs-CZ"/>
              <a:t>Mikrofibrila celulózy</a:t>
            </a:r>
          </a:p>
          <a:p>
            <a:pPr lvl="1">
              <a:buFont typeface="Arial" pitchFamily="34" charset="0"/>
              <a:buChar char="•"/>
            </a:pPr>
            <a:r>
              <a:rPr lang="cs-CZ"/>
              <a:t> cca 3 nm silná</a:t>
            </a:r>
          </a:p>
          <a:p>
            <a:pPr lvl="1">
              <a:buFont typeface="Arial" pitchFamily="34" charset="0"/>
              <a:buChar char="•"/>
            </a:pPr>
            <a:r>
              <a:rPr lang="cs-CZ"/>
              <a:t> z 30 až 36 individuálních řetězců</a:t>
            </a:r>
          </a:p>
          <a:p>
            <a:pPr lvl="1">
              <a:buFont typeface="Arial" pitchFamily="34" charset="0"/>
              <a:buChar char="•"/>
            </a:pPr>
            <a:r>
              <a:rPr lang="cs-CZ"/>
              <a:t> až 14 000 glc jednotek, délka až 7um.</a:t>
            </a:r>
          </a:p>
        </p:txBody>
      </p:sp>
      <p:pic>
        <p:nvPicPr>
          <p:cNvPr id="207877" name="Picture 3" descr="UDPGprekursorSachSynt"/>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00563" y="500063"/>
            <a:ext cx="3836987" cy="3571875"/>
          </a:xfrm>
          <a:prstGeom prst="rect">
            <a:avLst/>
          </a:prstGeom>
          <a:noFill/>
          <a:ln w="9525">
            <a:noFill/>
            <a:miter lim="800000"/>
            <a:headEnd/>
            <a:tailEnd/>
          </a:ln>
        </p:spPr>
      </p:pic>
      <p:sp>
        <p:nvSpPr>
          <p:cNvPr id="207878" name="TextovéPole 5"/>
          <p:cNvSpPr txBox="1">
            <a:spLocks noChangeArrowheads="1"/>
          </p:cNvSpPr>
          <p:nvPr/>
        </p:nvSpPr>
        <p:spPr bwMode="auto">
          <a:xfrm>
            <a:off x="6357938" y="3286125"/>
            <a:ext cx="1825625" cy="369888"/>
          </a:xfrm>
          <a:prstGeom prst="rect">
            <a:avLst/>
          </a:prstGeom>
          <a:noFill/>
          <a:ln w="9525">
            <a:noFill/>
            <a:miter lim="800000"/>
            <a:headEnd/>
            <a:tailEnd/>
          </a:ln>
        </p:spPr>
        <p:txBody>
          <a:bodyPr wrap="none">
            <a:spAutoFit/>
          </a:bodyPr>
          <a:lstStyle/>
          <a:p>
            <a:r>
              <a:rPr lang="cs-CZ"/>
              <a:t>celulózasyntáza</a:t>
            </a:r>
          </a:p>
        </p:txBody>
      </p:sp>
      <p:sp>
        <p:nvSpPr>
          <p:cNvPr id="207879" name="TextovéPole 7"/>
          <p:cNvSpPr txBox="1">
            <a:spLocks noChangeArrowheads="1"/>
          </p:cNvSpPr>
          <p:nvPr/>
        </p:nvSpPr>
        <p:spPr bwMode="auto">
          <a:xfrm>
            <a:off x="428625" y="5072063"/>
            <a:ext cx="3643313" cy="1477962"/>
          </a:xfrm>
          <a:prstGeom prst="rect">
            <a:avLst/>
          </a:prstGeom>
          <a:noFill/>
          <a:ln w="9525">
            <a:noFill/>
            <a:miter lim="800000"/>
            <a:headEnd/>
            <a:tailEnd/>
          </a:ln>
        </p:spPr>
        <p:txBody>
          <a:bodyPr>
            <a:spAutoFit/>
          </a:bodyPr>
          <a:lstStyle/>
          <a:p>
            <a:r>
              <a:rPr lang="cs-CZ">
                <a:solidFill>
                  <a:srgbClr val="C00000"/>
                </a:solidFill>
              </a:rPr>
              <a:t>+ proteiny (extensiny ... Pro-rich..., enzymy modifikující ost. součásti),  pektiny (modif. polymery kys. galakturonové), lignin, někdy vosky (kutikula)</a:t>
            </a:r>
          </a:p>
        </p:txBody>
      </p:sp>
      <p:pic>
        <p:nvPicPr>
          <p:cNvPr id="207880"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43438" y="3643313"/>
            <a:ext cx="4286250" cy="3214687"/>
          </a:xfrm>
          <a:prstGeom prst="rect">
            <a:avLst/>
          </a:prstGeom>
          <a:noFill/>
          <a:ln w="9525">
            <a:noFill/>
            <a:miter lim="800000"/>
            <a:headEnd/>
            <a:tailEnd/>
          </a:ln>
        </p:spPr>
      </p:pic>
      <p:sp>
        <p:nvSpPr>
          <p:cNvPr id="207881" name="TextovéPole 9"/>
          <p:cNvSpPr txBox="1">
            <a:spLocks noChangeArrowheads="1"/>
          </p:cNvSpPr>
          <p:nvPr/>
        </p:nvSpPr>
        <p:spPr bwMode="auto">
          <a:xfrm>
            <a:off x="6429375" y="4714875"/>
            <a:ext cx="723900" cy="369888"/>
          </a:xfrm>
          <a:prstGeom prst="rect">
            <a:avLst/>
          </a:prstGeom>
          <a:noFill/>
          <a:ln w="9525">
            <a:noFill/>
            <a:miter lim="800000"/>
            <a:headEnd/>
            <a:tailEnd/>
          </a:ln>
        </p:spPr>
        <p:txBody>
          <a:bodyPr wrap="none">
            <a:spAutoFit/>
          </a:bodyPr>
          <a:lstStyle/>
          <a:p>
            <a:r>
              <a:rPr lang="cs-CZ">
                <a:solidFill>
                  <a:srgbClr val="C00000"/>
                </a:solidFill>
              </a:rPr>
              <a:t>lignin</a:t>
            </a:r>
          </a:p>
        </p:txBody>
      </p:sp>
      <p:sp>
        <p:nvSpPr>
          <p:cNvPr id="10" name="Elipsa 9"/>
          <p:cNvSpPr/>
          <p:nvPr/>
        </p:nvSpPr>
        <p:spPr>
          <a:xfrm>
            <a:off x="5292080" y="620688"/>
            <a:ext cx="2664296" cy="25202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Nadpis 1"/>
          <p:cNvSpPr>
            <a:spLocks noGrp="1"/>
          </p:cNvSpPr>
          <p:nvPr>
            <p:ph type="title"/>
          </p:nvPr>
        </p:nvSpPr>
        <p:spPr>
          <a:xfrm>
            <a:off x="3929063" y="142875"/>
            <a:ext cx="5072062" cy="785813"/>
          </a:xfrm>
        </p:spPr>
        <p:txBody>
          <a:bodyPr/>
          <a:lstStyle/>
          <a:p>
            <a:pPr eaLnBrk="1" hangingPunct="1"/>
            <a:r>
              <a:rPr lang="cs-CZ" sz="3200">
                <a:latin typeface="Arial" pitchFamily="34" charset="0"/>
                <a:cs typeface="Arial" pitchFamily="34" charset="0"/>
              </a:rPr>
              <a:t>Organizace stěny: mikrotubuly vs. mikrofibrily</a:t>
            </a:r>
          </a:p>
        </p:txBody>
      </p:sp>
      <p:pic>
        <p:nvPicPr>
          <p:cNvPr id="208899" name="Picture 3" descr="fig2_26b"/>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4313" y="0"/>
            <a:ext cx="3714750" cy="2995613"/>
          </a:xfrm>
          <a:prstGeom prst="rect">
            <a:avLst/>
          </a:prstGeom>
          <a:noFill/>
          <a:ln w="9525">
            <a:noFill/>
            <a:miter lim="800000"/>
            <a:headEnd/>
            <a:tailEnd/>
          </a:ln>
        </p:spPr>
      </p:pic>
      <p:sp>
        <p:nvSpPr>
          <p:cNvPr id="208900" name="TextovéPole 3"/>
          <p:cNvSpPr txBox="1">
            <a:spLocks noChangeArrowheads="1"/>
          </p:cNvSpPr>
          <p:nvPr/>
        </p:nvSpPr>
        <p:spPr bwMode="auto">
          <a:xfrm>
            <a:off x="214313" y="2928938"/>
            <a:ext cx="3714750" cy="646112"/>
          </a:xfrm>
          <a:prstGeom prst="rect">
            <a:avLst/>
          </a:prstGeom>
          <a:noFill/>
          <a:ln w="9525">
            <a:noFill/>
            <a:miter lim="800000"/>
            <a:headEnd/>
            <a:tailEnd/>
          </a:ln>
        </p:spPr>
        <p:txBody>
          <a:bodyPr>
            <a:spAutoFit/>
          </a:bodyPr>
          <a:lstStyle/>
          <a:p>
            <a:r>
              <a:rPr lang="cs-CZ"/>
              <a:t>celulóz. mikrofibrily souběžné s mikrotubuly</a:t>
            </a:r>
          </a:p>
        </p:txBody>
      </p:sp>
      <p:pic>
        <p:nvPicPr>
          <p:cNvPr id="208901"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3643313"/>
            <a:ext cx="5387975" cy="3071812"/>
          </a:xfrm>
          <a:prstGeom prst="rect">
            <a:avLst/>
          </a:prstGeom>
          <a:noFill/>
          <a:ln w="9525">
            <a:noFill/>
            <a:miter lim="800000"/>
            <a:headEnd/>
            <a:tailEnd/>
          </a:ln>
        </p:spPr>
      </p:pic>
      <p:pic>
        <p:nvPicPr>
          <p:cNvPr id="208902" name="Picture 2"/>
          <p:cNvPicPr>
            <a:picLocks noChangeAspect="1" noChangeArrowheads="1"/>
          </p:cNvPicPr>
          <p:nvPr/>
        </p:nvPicPr>
        <p:blipFill>
          <a:blip r:embed="rId4" cstate="print"/>
          <a:srcRect/>
          <a:stretch>
            <a:fillRect/>
          </a:stretch>
        </p:blipFill>
        <p:spPr bwMode="auto">
          <a:xfrm>
            <a:off x="5357813" y="2500313"/>
            <a:ext cx="3251200" cy="3286125"/>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1">
            <a:extLst>
              <a:ext uri="{FF2B5EF4-FFF2-40B4-BE49-F238E27FC236}">
                <a16:creationId xmlns:a16="http://schemas.microsoft.com/office/drawing/2014/main" id="{3FF9A0CB-D10B-4213-9BF9-EAA467563E0A}"/>
              </a:ext>
            </a:extLst>
          </p:cNvPr>
          <p:cNvSpPr txBox="1">
            <a:spLocks noChangeArrowheads="1"/>
          </p:cNvSpPr>
          <p:nvPr/>
        </p:nvSpPr>
        <p:spPr bwMode="auto">
          <a:xfrm>
            <a:off x="0" y="0"/>
            <a:ext cx="9144000"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DejaVu Sans" panose="020B06030308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DejaVu Sans" panose="020B06030308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DejaVu Sans" panose="020B06030308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DejaVu Sans" panose="020B06030308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DejaVu Sans" panose="020B06030308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DejaVu Sans" panose="020B06030308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DejaVu Sans" panose="020B06030308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DejaVu Sans" panose="020B06030308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DejaVu Sans" panose="020B0603030804020204" pitchFamily="34" charset="0"/>
              </a:defRPr>
            </a:lvl9pPr>
          </a:lstStyle>
          <a:p>
            <a:pPr algn="ctr" eaLnBrk="1" hangingPunct="1">
              <a:spcBef>
                <a:spcPct val="0"/>
              </a:spcBef>
              <a:buClrTx/>
              <a:buFontTx/>
              <a:buNone/>
            </a:pPr>
            <a:r>
              <a:rPr lang="cs-CZ" altLang="cs-CZ" dirty="0">
                <a:solidFill>
                  <a:srgbClr val="CC3300"/>
                </a:solidFill>
              </a:rPr>
              <a:t>Širší evoluční kontext buněčné biologie</a:t>
            </a:r>
          </a:p>
        </p:txBody>
      </p:sp>
      <p:sp>
        <p:nvSpPr>
          <p:cNvPr id="66563" name="Text Box 2">
            <a:extLst>
              <a:ext uri="{FF2B5EF4-FFF2-40B4-BE49-F238E27FC236}">
                <a16:creationId xmlns:a16="http://schemas.microsoft.com/office/drawing/2014/main" id="{A0B736E6-3D8B-45D6-962E-2E7EF7CA04FB}"/>
              </a:ext>
            </a:extLst>
          </p:cNvPr>
          <p:cNvSpPr txBox="1">
            <a:spLocks noChangeArrowheads="1"/>
          </p:cNvSpPr>
          <p:nvPr/>
        </p:nvSpPr>
        <p:spPr bwMode="auto">
          <a:xfrm>
            <a:off x="3738563" y="6324600"/>
            <a:ext cx="4826000"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DejaVu Sans" panose="020B06030308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DejaVu Sans" panose="020B06030308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DejaVu Sans" panose="020B06030308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DejaVu Sans" panose="020B06030308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DejaVu Sans" panose="020B0603030804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DejaVu Sans" panose="020B0603030804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DejaVu Sans" panose="020B0603030804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DejaVu Sans" panose="020B0603030804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DejaVu Sans" panose="020B0603030804020204" pitchFamily="34" charset="0"/>
              </a:defRPr>
            </a:lvl9pPr>
          </a:lstStyle>
          <a:p>
            <a:pPr eaLnBrk="1" hangingPunct="1">
              <a:spcBef>
                <a:spcPct val="0"/>
              </a:spcBef>
              <a:buClrTx/>
            </a:pPr>
            <a:r>
              <a:rPr lang="cs-CZ" altLang="cs-CZ" sz="1600"/>
              <a:t>(Adl et al J Eukaryot Microbiol. 59(5):429-93 2012 )</a:t>
            </a:r>
          </a:p>
        </p:txBody>
      </p:sp>
      <p:sp>
        <p:nvSpPr>
          <p:cNvPr id="66564" name="Freeform 4">
            <a:extLst>
              <a:ext uri="{FF2B5EF4-FFF2-40B4-BE49-F238E27FC236}">
                <a16:creationId xmlns:a16="http://schemas.microsoft.com/office/drawing/2014/main" id="{7E463F37-F088-4B60-8935-03ECED36D544}"/>
              </a:ext>
            </a:extLst>
          </p:cNvPr>
          <p:cNvSpPr>
            <a:spLocks noChangeArrowheads="1"/>
          </p:cNvSpPr>
          <p:nvPr/>
        </p:nvSpPr>
        <p:spPr bwMode="auto">
          <a:xfrm>
            <a:off x="4191000" y="914400"/>
            <a:ext cx="3124200" cy="2209800"/>
          </a:xfrm>
          <a:custGeom>
            <a:avLst/>
            <a:gdLst>
              <a:gd name="T0" fmla="*/ 2147483647 w 1968"/>
              <a:gd name="T1" fmla="*/ 0 h 1392"/>
              <a:gd name="T2" fmla="*/ 0 w 1968"/>
              <a:gd name="T3" fmla="*/ 2147483647 h 1392"/>
              <a:gd name="T4" fmla="*/ 2147483647 w 1968"/>
              <a:gd name="T5" fmla="*/ 2147483647 h 1392"/>
              <a:gd name="T6" fmla="*/ 2147483647 w 1968"/>
              <a:gd name="T7" fmla="*/ 2147483647 h 1392"/>
              <a:gd name="T8" fmla="*/ 2147483647 w 1968"/>
              <a:gd name="T9" fmla="*/ 2147483647 h 1392"/>
              <a:gd name="T10" fmla="*/ 2147483647 w 1968"/>
              <a:gd name="T11" fmla="*/ 2147483647 h 1392"/>
              <a:gd name="T12" fmla="*/ 2147483647 w 1968"/>
              <a:gd name="T13" fmla="*/ 2147483647 h 1392"/>
              <a:gd name="T14" fmla="*/ 2147483647 w 1968"/>
              <a:gd name="T15" fmla="*/ 2147483647 h 1392"/>
              <a:gd name="T16" fmla="*/ 2147483647 w 1968"/>
              <a:gd name="T17" fmla="*/ 2147483647 h 1392"/>
              <a:gd name="T18" fmla="*/ 2147483647 w 1968"/>
              <a:gd name="T19" fmla="*/ 0 h 1392"/>
              <a:gd name="T20" fmla="*/ 2147483647 w 1968"/>
              <a:gd name="T21" fmla="*/ 0 h 13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68"/>
              <a:gd name="T34" fmla="*/ 0 h 1392"/>
              <a:gd name="T35" fmla="*/ 1968 w 1968"/>
              <a:gd name="T36" fmla="*/ 1392 h 13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68" h="1392">
                <a:moveTo>
                  <a:pt x="336" y="0"/>
                </a:moveTo>
                <a:lnTo>
                  <a:pt x="0" y="384"/>
                </a:lnTo>
                <a:lnTo>
                  <a:pt x="96" y="1008"/>
                </a:lnTo>
                <a:lnTo>
                  <a:pt x="480" y="1392"/>
                </a:lnTo>
                <a:lnTo>
                  <a:pt x="960" y="960"/>
                </a:lnTo>
                <a:lnTo>
                  <a:pt x="1104" y="864"/>
                </a:lnTo>
                <a:lnTo>
                  <a:pt x="1632" y="864"/>
                </a:lnTo>
                <a:lnTo>
                  <a:pt x="1968" y="672"/>
                </a:lnTo>
                <a:lnTo>
                  <a:pt x="1824" y="240"/>
                </a:lnTo>
                <a:lnTo>
                  <a:pt x="1296" y="0"/>
                </a:lnTo>
                <a:lnTo>
                  <a:pt x="336" y="0"/>
                </a:lnTo>
                <a:close/>
              </a:path>
            </a:pathLst>
          </a:custGeom>
          <a:noFill/>
          <a:ln w="38160">
            <a:solidFill>
              <a:srgbClr val="FF505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66565" name="Volný tvar 5">
            <a:extLst>
              <a:ext uri="{FF2B5EF4-FFF2-40B4-BE49-F238E27FC236}">
                <a16:creationId xmlns:a16="http://schemas.microsoft.com/office/drawing/2014/main" id="{A6445088-E72C-4B0E-A29B-4DA2FDE964BB}"/>
              </a:ext>
            </a:extLst>
          </p:cNvPr>
          <p:cNvSpPr>
            <a:spLocks/>
          </p:cNvSpPr>
          <p:nvPr/>
        </p:nvSpPr>
        <p:spPr bwMode="auto">
          <a:xfrm>
            <a:off x="2401888" y="788988"/>
            <a:ext cx="5038725" cy="2447925"/>
          </a:xfrm>
          <a:custGeom>
            <a:avLst/>
            <a:gdLst>
              <a:gd name="T0" fmla="*/ 2170908 w 5038165"/>
              <a:gd name="T1" fmla="*/ 0 h 2447365"/>
              <a:gd name="T2" fmla="*/ 313975 w 5038165"/>
              <a:gd name="T3" fmla="*/ 278290 h 2447365"/>
              <a:gd name="T4" fmla="*/ 0 w 5038165"/>
              <a:gd name="T5" fmla="*/ 825887 h 2447365"/>
              <a:gd name="T6" fmla="*/ 1354577 w 5038165"/>
              <a:gd name="T7" fmla="*/ 1858245 h 2447365"/>
              <a:gd name="T8" fmla="*/ 2511796 w 5038165"/>
              <a:gd name="T9" fmla="*/ 2450727 h 2447365"/>
              <a:gd name="T10" fmla="*/ 3516507 w 5038165"/>
              <a:gd name="T11" fmla="*/ 1597914 h 2447365"/>
              <a:gd name="T12" fmla="*/ 4422552 w 5038165"/>
              <a:gd name="T13" fmla="*/ 1562005 h 2447365"/>
              <a:gd name="T14" fmla="*/ 5041525 w 5038165"/>
              <a:gd name="T15" fmla="*/ 1193946 h 2447365"/>
              <a:gd name="T16" fmla="*/ 4799312 w 5038165"/>
              <a:gd name="T17" fmla="*/ 394987 h 2447365"/>
              <a:gd name="T18" fmla="*/ 3812544 w 5038165"/>
              <a:gd name="T19" fmla="*/ 8977 h 2447365"/>
              <a:gd name="T20" fmla="*/ 2170908 w 5038165"/>
              <a:gd name="T21" fmla="*/ 0 h 244736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38165"/>
              <a:gd name="T34" fmla="*/ 0 h 2447365"/>
              <a:gd name="T35" fmla="*/ 5038165 w 5038165"/>
              <a:gd name="T36" fmla="*/ 2447365 h 244736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38165" h="2447365">
                <a:moveTo>
                  <a:pt x="2169459" y="0"/>
                </a:moveTo>
                <a:lnTo>
                  <a:pt x="313765" y="277906"/>
                </a:lnTo>
                <a:lnTo>
                  <a:pt x="0" y="824753"/>
                </a:lnTo>
                <a:lnTo>
                  <a:pt x="1353671" y="1855694"/>
                </a:lnTo>
                <a:lnTo>
                  <a:pt x="2510118" y="2447365"/>
                </a:lnTo>
                <a:lnTo>
                  <a:pt x="3514165" y="1595718"/>
                </a:lnTo>
                <a:lnTo>
                  <a:pt x="4419600" y="1559859"/>
                </a:lnTo>
                <a:lnTo>
                  <a:pt x="5038165" y="1192306"/>
                </a:lnTo>
                <a:lnTo>
                  <a:pt x="4796118" y="394447"/>
                </a:lnTo>
                <a:lnTo>
                  <a:pt x="3810000" y="8965"/>
                </a:lnTo>
                <a:lnTo>
                  <a:pt x="2169459" y="0"/>
                </a:lnTo>
                <a:close/>
              </a:path>
            </a:pathLst>
          </a:custGeom>
          <a:noFill/>
          <a:ln w="38100" cap="flat" cmpd="sng" algn="ctr">
            <a:solidFill>
              <a:schemeClr val="accent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cs-CZ"/>
          </a:p>
        </p:txBody>
      </p:sp>
      <p:pic>
        <p:nvPicPr>
          <p:cNvPr id="66566" name="Picture 2" descr="A view of eukaryote phylogeny reflecting the classification presented herein.  ">
            <a:extLst>
              <a:ext uri="{FF2B5EF4-FFF2-40B4-BE49-F238E27FC236}">
                <a16:creationId xmlns:a16="http://schemas.microsoft.com/office/drawing/2014/main" id="{576B3A5D-40DA-4F7A-9A2C-A68B12E3409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87450" y="765175"/>
            <a:ext cx="6383338"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Nadpis 1"/>
          <p:cNvSpPr>
            <a:spLocks noGrp="1"/>
          </p:cNvSpPr>
          <p:nvPr>
            <p:ph type="title"/>
          </p:nvPr>
        </p:nvSpPr>
        <p:spPr>
          <a:xfrm>
            <a:off x="3929063" y="142875"/>
            <a:ext cx="5072062" cy="785813"/>
          </a:xfrm>
        </p:spPr>
        <p:txBody>
          <a:bodyPr/>
          <a:lstStyle/>
          <a:p>
            <a:pPr eaLnBrk="1" hangingPunct="1"/>
            <a:r>
              <a:rPr lang="cs-CZ" sz="3200">
                <a:latin typeface="Arial" pitchFamily="34" charset="0"/>
                <a:cs typeface="Arial" pitchFamily="34" charset="0"/>
              </a:rPr>
              <a:t>Organizace stěny: mikrotubuly vs. mikrofibrily</a:t>
            </a:r>
          </a:p>
        </p:txBody>
      </p:sp>
      <p:pic>
        <p:nvPicPr>
          <p:cNvPr id="208899" name="Picture 3" descr="fig2_26b"/>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4313" y="0"/>
            <a:ext cx="3714750" cy="2995613"/>
          </a:xfrm>
          <a:prstGeom prst="rect">
            <a:avLst/>
          </a:prstGeom>
          <a:noFill/>
          <a:ln w="9525">
            <a:noFill/>
            <a:miter lim="800000"/>
            <a:headEnd/>
            <a:tailEnd/>
          </a:ln>
        </p:spPr>
      </p:pic>
      <p:sp>
        <p:nvSpPr>
          <p:cNvPr id="208900" name="TextovéPole 3"/>
          <p:cNvSpPr txBox="1">
            <a:spLocks noChangeArrowheads="1"/>
          </p:cNvSpPr>
          <p:nvPr/>
        </p:nvSpPr>
        <p:spPr bwMode="auto">
          <a:xfrm>
            <a:off x="214313" y="2928938"/>
            <a:ext cx="3714750" cy="646112"/>
          </a:xfrm>
          <a:prstGeom prst="rect">
            <a:avLst/>
          </a:prstGeom>
          <a:noFill/>
          <a:ln w="9525">
            <a:noFill/>
            <a:miter lim="800000"/>
            <a:headEnd/>
            <a:tailEnd/>
          </a:ln>
        </p:spPr>
        <p:txBody>
          <a:bodyPr>
            <a:spAutoFit/>
          </a:bodyPr>
          <a:lstStyle/>
          <a:p>
            <a:r>
              <a:rPr lang="cs-CZ"/>
              <a:t>celulóz. mikrofibrily souběžné s mikrotubuly</a:t>
            </a:r>
          </a:p>
        </p:txBody>
      </p:sp>
      <p:pic>
        <p:nvPicPr>
          <p:cNvPr id="208901"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3643313"/>
            <a:ext cx="5387975" cy="3071812"/>
          </a:xfrm>
          <a:prstGeom prst="rect">
            <a:avLst/>
          </a:prstGeom>
          <a:noFill/>
          <a:ln w="9525">
            <a:noFill/>
            <a:miter lim="800000"/>
            <a:headEnd/>
            <a:tailEnd/>
          </a:ln>
        </p:spPr>
      </p:pic>
      <p:pic>
        <p:nvPicPr>
          <p:cNvPr id="208902" name="Picture 2"/>
          <p:cNvPicPr>
            <a:picLocks noChangeAspect="1" noChangeArrowheads="1"/>
          </p:cNvPicPr>
          <p:nvPr/>
        </p:nvPicPr>
        <p:blipFill>
          <a:blip r:embed="rId4" cstate="print"/>
          <a:srcRect/>
          <a:stretch>
            <a:fillRect/>
          </a:stretch>
        </p:blipFill>
        <p:spPr bwMode="auto">
          <a:xfrm>
            <a:off x="5357813" y="2500313"/>
            <a:ext cx="3251200" cy="3286125"/>
          </a:xfrm>
          <a:prstGeom prst="rect">
            <a:avLst/>
          </a:prstGeom>
          <a:noFill/>
          <a:ln w="9525">
            <a:noFill/>
            <a:miter lim="800000"/>
            <a:headEnd/>
            <a:tailEnd/>
          </a:ln>
        </p:spPr>
      </p:pic>
      <p:sp>
        <p:nvSpPr>
          <p:cNvPr id="7" name="Elipsa 6"/>
          <p:cNvSpPr/>
          <p:nvPr/>
        </p:nvSpPr>
        <p:spPr>
          <a:xfrm>
            <a:off x="2627784" y="5085184"/>
            <a:ext cx="576064" cy="5760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DDDDDD"/>
        </a:solidFill>
        <a:effectLst/>
      </p:bgPr>
    </p:bg>
    <p:spTree>
      <p:nvGrpSpPr>
        <p:cNvPr id="1" name=""/>
        <p:cNvGrpSpPr/>
        <p:nvPr/>
      </p:nvGrpSpPr>
      <p:grpSpPr>
        <a:xfrm>
          <a:off x="0" y="0"/>
          <a:ext cx="0" cy="0"/>
          <a:chOff x="0" y="0"/>
          <a:chExt cx="0" cy="0"/>
        </a:xfrm>
      </p:grpSpPr>
      <p:sp>
        <p:nvSpPr>
          <p:cNvPr id="209922" name="Rectangle 1026"/>
          <p:cNvSpPr>
            <a:spLocks noGrp="1" noChangeArrowheads="1"/>
          </p:cNvSpPr>
          <p:nvPr>
            <p:ph type="title"/>
          </p:nvPr>
        </p:nvSpPr>
        <p:spPr>
          <a:xfrm>
            <a:off x="4648200" y="6324600"/>
            <a:ext cx="4495800" cy="533400"/>
          </a:xfrm>
        </p:spPr>
        <p:txBody>
          <a:bodyPr/>
          <a:lstStyle/>
          <a:p>
            <a:pPr eaLnBrk="1" hangingPunct="1"/>
            <a:r>
              <a:rPr lang="cs-CZ" sz="1600">
                <a:latin typeface="Arial" pitchFamily="34" charset="0"/>
                <a:cs typeface="Arial" pitchFamily="34" charset="0"/>
              </a:rPr>
              <a:t>Stonek kuklíku – J. Pazourek a O. Votrubová</a:t>
            </a:r>
          </a:p>
        </p:txBody>
      </p:sp>
      <p:pic>
        <p:nvPicPr>
          <p:cNvPr id="209923" name="Picture 1027" descr="C:\Dokumenty\Fatima-M\Předn\cergov\rouryb.jpg"/>
          <p:cNvPicPr>
            <a:picLocks noChangeAspect="1" noChangeArrowheads="1"/>
          </p:cNvPicPr>
          <p:nvPr/>
        </p:nvPicPr>
        <p:blipFill>
          <a:blip r:embed="rId2" cstate="print"/>
          <a:srcRect/>
          <a:stretch>
            <a:fillRect/>
          </a:stretch>
        </p:blipFill>
        <p:spPr bwMode="auto">
          <a:xfrm>
            <a:off x="0" y="533400"/>
            <a:ext cx="9144000" cy="5751513"/>
          </a:xfrm>
          <a:prstGeom prst="rect">
            <a:avLst/>
          </a:prstGeom>
          <a:noFill/>
          <a:ln w="9525">
            <a:noFill/>
            <a:miter lim="800000"/>
            <a:headEnd/>
            <a:tailEnd/>
          </a:ln>
        </p:spPr>
      </p:pic>
      <p:sp>
        <p:nvSpPr>
          <p:cNvPr id="4" name="Rectangle 2"/>
          <p:cNvSpPr txBox="1">
            <a:spLocks noChangeArrowheads="1"/>
          </p:cNvSpPr>
          <p:nvPr/>
        </p:nvSpPr>
        <p:spPr bwMode="auto">
          <a:xfrm>
            <a:off x="714375" y="0"/>
            <a:ext cx="7772400" cy="896938"/>
          </a:xfrm>
          <a:prstGeom prst="rect">
            <a:avLst/>
          </a:prstGeom>
          <a:noFill/>
          <a:ln w="9525">
            <a:noFill/>
            <a:miter lim="800000"/>
            <a:headEnd/>
            <a:tailEnd/>
          </a:ln>
          <a:effectLst/>
        </p:spPr>
        <p:txBody>
          <a:bodyPr anchor="ctr"/>
          <a:lstStyle/>
          <a:p>
            <a:pPr algn="ctr">
              <a:defRPr/>
            </a:pPr>
            <a:r>
              <a:rPr lang="cs-CZ" sz="3200" kern="0" dirty="0">
                <a:solidFill>
                  <a:schemeClr val="tx2"/>
                </a:solidFill>
                <a:ea typeface="+mj-ea"/>
                <a:cs typeface="+mj-cs"/>
              </a:rPr>
              <a:t>Extrémní případ diferenciace</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a:xfrm>
            <a:off x="0" y="0"/>
            <a:ext cx="9144000" cy="1143000"/>
          </a:xfrm>
        </p:spPr>
        <p:txBody>
          <a:bodyPr/>
          <a:lstStyle/>
          <a:p>
            <a:pPr eaLnBrk="1" hangingPunct="1">
              <a:defRPr/>
            </a:pPr>
            <a:r>
              <a:rPr lang="cs-CZ" sz="2400" dirty="0">
                <a:solidFill>
                  <a:schemeClr val="accent1">
                    <a:lumMod val="20000"/>
                    <a:lumOff val="80000"/>
                  </a:schemeClr>
                </a:solidFill>
                <a:latin typeface="Arial" pitchFamily="34" charset="0"/>
                <a:cs typeface="Arial" pitchFamily="34" charset="0"/>
              </a:rPr>
              <a:t>Xylém (dřevní část cévních svazků) je mrtvý – buňky vybudují složitou strukturu stěny a </a:t>
            </a:r>
            <a:r>
              <a:rPr lang="cs-CZ" sz="2400" dirty="0" err="1">
                <a:solidFill>
                  <a:schemeClr val="accent1">
                    <a:lumMod val="20000"/>
                    <a:lumOff val="80000"/>
                  </a:schemeClr>
                </a:solidFill>
                <a:latin typeface="Arial" pitchFamily="34" charset="0"/>
                <a:cs typeface="Arial" pitchFamily="34" charset="0"/>
              </a:rPr>
              <a:t>řízeně</a:t>
            </a:r>
            <a:r>
              <a:rPr lang="cs-CZ" sz="2400" dirty="0">
                <a:solidFill>
                  <a:schemeClr val="accent1">
                    <a:lumMod val="20000"/>
                    <a:lumOff val="80000"/>
                  </a:schemeClr>
                </a:solidFill>
                <a:latin typeface="Arial" pitchFamily="34" charset="0"/>
                <a:cs typeface="Arial" pitchFamily="34" charset="0"/>
              </a:rPr>
              <a:t> zahynou </a:t>
            </a:r>
            <a:r>
              <a:rPr lang="cs-CZ" sz="2400" dirty="0" err="1">
                <a:solidFill>
                  <a:schemeClr val="accent1">
                    <a:lumMod val="20000"/>
                    <a:lumOff val="80000"/>
                  </a:schemeClr>
                </a:solidFill>
                <a:latin typeface="Arial" pitchFamily="34" charset="0"/>
                <a:cs typeface="Arial" pitchFamily="34" charset="0"/>
              </a:rPr>
              <a:t>apoptosou</a:t>
            </a:r>
            <a:r>
              <a:rPr lang="cs-CZ" sz="2400" dirty="0">
                <a:solidFill>
                  <a:schemeClr val="accent1">
                    <a:lumMod val="20000"/>
                    <a:lumOff val="80000"/>
                  </a:schemeClr>
                </a:solidFill>
                <a:latin typeface="Arial" pitchFamily="34" charset="0"/>
                <a:cs typeface="Arial" pitchFamily="34" charset="0"/>
              </a:rPr>
              <a:t> </a:t>
            </a:r>
            <a:endParaRPr lang="en-US" sz="2400" dirty="0">
              <a:solidFill>
                <a:schemeClr val="accent1">
                  <a:lumMod val="20000"/>
                  <a:lumOff val="80000"/>
                </a:schemeClr>
              </a:solidFill>
              <a:latin typeface="Arial" pitchFamily="34" charset="0"/>
              <a:cs typeface="Arial" pitchFamily="34" charset="0"/>
            </a:endParaRPr>
          </a:p>
        </p:txBody>
      </p:sp>
      <p:pic>
        <p:nvPicPr>
          <p:cNvPr id="210947" name="Picture 3" descr="XyloGeneseObrb"/>
          <p:cNvPicPr>
            <a:picLocks noChangeAspect="1" noChangeArrowheads="1"/>
          </p:cNvPicPr>
          <p:nvPr/>
        </p:nvPicPr>
        <p:blipFill>
          <a:blip r:embed="rId2" cstate="print"/>
          <a:srcRect/>
          <a:stretch>
            <a:fillRect/>
          </a:stretch>
        </p:blipFill>
        <p:spPr bwMode="auto">
          <a:xfrm>
            <a:off x="3181350" y="1095375"/>
            <a:ext cx="5962650" cy="5762625"/>
          </a:xfrm>
          <a:prstGeom prst="rect">
            <a:avLst/>
          </a:prstGeom>
          <a:noFill/>
          <a:ln w="9525">
            <a:noFill/>
            <a:miter lim="800000"/>
            <a:headEnd/>
            <a:tailEnd/>
          </a:ln>
        </p:spPr>
      </p:pic>
      <p:pic>
        <p:nvPicPr>
          <p:cNvPr id="210948" name="Obrázek 4" descr="cinie.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2714625"/>
            <a:ext cx="3246438" cy="4143375"/>
          </a:xfrm>
          <a:prstGeom prst="rect">
            <a:avLst/>
          </a:prstGeom>
          <a:noFill/>
          <a:ln w="9525">
            <a:noFill/>
            <a:miter lim="800000"/>
            <a:headEnd/>
            <a:tailEnd/>
          </a:ln>
        </p:spPr>
      </p:pic>
      <p:sp>
        <p:nvSpPr>
          <p:cNvPr id="210949" name="TextovéPole 5"/>
          <p:cNvSpPr txBox="1">
            <a:spLocks noChangeArrowheads="1"/>
          </p:cNvSpPr>
          <p:nvPr/>
        </p:nvSpPr>
        <p:spPr bwMode="auto">
          <a:xfrm>
            <a:off x="785813" y="5934075"/>
            <a:ext cx="2500312" cy="923925"/>
          </a:xfrm>
          <a:prstGeom prst="rect">
            <a:avLst/>
          </a:prstGeom>
          <a:noFill/>
          <a:ln w="9525">
            <a:noFill/>
            <a:miter lim="800000"/>
            <a:headEnd/>
            <a:tailEnd/>
          </a:ln>
        </p:spPr>
        <p:txBody>
          <a:bodyPr>
            <a:spAutoFit/>
          </a:bodyPr>
          <a:lstStyle/>
          <a:p>
            <a:r>
              <a:rPr lang="cs-CZ">
                <a:solidFill>
                  <a:srgbClr val="FFFFCC"/>
                </a:solidFill>
              </a:rPr>
              <a:t>Cínie (Zinnia elegans) – model pro diferenciaci v kultuře</a:t>
            </a:r>
          </a:p>
        </p:txBody>
      </p:sp>
      <p:sp>
        <p:nvSpPr>
          <p:cNvPr id="210950" name="TextovéPole 6"/>
          <p:cNvSpPr txBox="1">
            <a:spLocks noChangeArrowheads="1"/>
          </p:cNvSpPr>
          <p:nvPr/>
        </p:nvSpPr>
        <p:spPr bwMode="auto">
          <a:xfrm>
            <a:off x="0" y="2786063"/>
            <a:ext cx="1152525" cy="261937"/>
          </a:xfrm>
          <a:prstGeom prst="rect">
            <a:avLst/>
          </a:prstGeom>
          <a:noFill/>
          <a:ln w="9525">
            <a:noFill/>
            <a:miter lim="800000"/>
            <a:headEnd/>
            <a:tailEnd/>
          </a:ln>
        </p:spPr>
        <p:txBody>
          <a:bodyPr wrap="none">
            <a:spAutoFit/>
          </a:bodyPr>
          <a:lstStyle/>
          <a:p>
            <a:r>
              <a:rPr lang="cs-CZ" sz="1100">
                <a:solidFill>
                  <a:srgbClr val="FFFFCC"/>
                </a:solidFill>
              </a:rPr>
              <a:t>foto M. Frčková</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p:txBody>
          <a:bodyPr/>
          <a:lstStyle/>
          <a:p>
            <a:pPr eaLnBrk="1" hangingPunct="1"/>
            <a:r>
              <a:rPr lang="cs-CZ">
                <a:solidFill>
                  <a:srgbClr val="FFC000"/>
                </a:solidFill>
              </a:rPr>
              <a:t>Shrnutí</a:t>
            </a:r>
          </a:p>
        </p:txBody>
      </p:sp>
      <p:sp>
        <p:nvSpPr>
          <p:cNvPr id="102403" name="Zástupný symbol pro obsah 2"/>
          <p:cNvSpPr>
            <a:spLocks noGrp="1"/>
          </p:cNvSpPr>
          <p:nvPr>
            <p:ph idx="1"/>
          </p:nvPr>
        </p:nvSpPr>
        <p:spPr>
          <a:xfrm>
            <a:off x="323528" y="1357313"/>
            <a:ext cx="8568951" cy="4768850"/>
          </a:xfrm>
        </p:spPr>
        <p:txBody>
          <a:bodyPr/>
          <a:lstStyle/>
          <a:p>
            <a:pPr>
              <a:defRPr/>
            </a:pPr>
            <a:r>
              <a:rPr lang="cs-CZ" sz="2400" dirty="0">
                <a:solidFill>
                  <a:schemeClr val="bg1"/>
                </a:solidFill>
              </a:rPr>
              <a:t>Rostlinná buňka je typický </a:t>
            </a:r>
            <a:r>
              <a:rPr lang="cs-CZ" sz="2400" dirty="0" err="1">
                <a:solidFill>
                  <a:schemeClr val="bg1"/>
                </a:solidFill>
              </a:rPr>
              <a:t>eukaryot</a:t>
            </a:r>
            <a:r>
              <a:rPr lang="cs-CZ" sz="2400" dirty="0">
                <a:solidFill>
                  <a:schemeClr val="bg1"/>
                </a:solidFill>
              </a:rPr>
              <a:t>, což  ale neznamená, že je ve všem „jako my“</a:t>
            </a:r>
          </a:p>
          <a:p>
            <a:pPr lvl="1">
              <a:defRPr/>
            </a:pPr>
            <a:r>
              <a:rPr lang="cs-CZ" sz="2000" dirty="0">
                <a:solidFill>
                  <a:schemeClr val="bg1"/>
                </a:solidFill>
              </a:rPr>
              <a:t>Společné: membrány a membrán. transport, </a:t>
            </a:r>
            <a:r>
              <a:rPr lang="cs-CZ" sz="2000" dirty="0" err="1">
                <a:solidFill>
                  <a:schemeClr val="bg1"/>
                </a:solidFill>
              </a:rPr>
              <a:t>cytoskelet</a:t>
            </a:r>
            <a:r>
              <a:rPr lang="cs-CZ" sz="2000" dirty="0">
                <a:solidFill>
                  <a:schemeClr val="bg1"/>
                </a:solidFill>
              </a:rPr>
              <a:t> a </a:t>
            </a:r>
            <a:r>
              <a:rPr lang="cs-CZ" sz="2000" dirty="0" err="1">
                <a:solidFill>
                  <a:schemeClr val="bg1"/>
                </a:solidFill>
              </a:rPr>
              <a:t>endomembránový</a:t>
            </a:r>
            <a:r>
              <a:rPr lang="cs-CZ" sz="2000" dirty="0">
                <a:solidFill>
                  <a:schemeClr val="bg1"/>
                </a:solidFill>
              </a:rPr>
              <a:t> systém (</a:t>
            </a:r>
            <a:r>
              <a:rPr lang="cs-CZ" sz="2000" dirty="0" err="1">
                <a:solidFill>
                  <a:schemeClr val="bg1"/>
                </a:solidFill>
              </a:rPr>
              <a:t>někt</a:t>
            </a:r>
            <a:r>
              <a:rPr lang="cs-CZ" sz="2000" dirty="0">
                <a:solidFill>
                  <a:schemeClr val="bg1"/>
                </a:solidFill>
              </a:rPr>
              <a:t>. rysy)</a:t>
            </a:r>
          </a:p>
          <a:p>
            <a:pPr lvl="1">
              <a:defRPr/>
            </a:pPr>
            <a:r>
              <a:rPr lang="cs-CZ" sz="2000" dirty="0">
                <a:solidFill>
                  <a:schemeClr val="bg1"/>
                </a:solidFill>
              </a:rPr>
              <a:t>Specifika: </a:t>
            </a:r>
            <a:r>
              <a:rPr lang="cs-CZ" sz="2000" dirty="0" err="1">
                <a:solidFill>
                  <a:schemeClr val="bg1"/>
                </a:solidFill>
              </a:rPr>
              <a:t>někt</a:t>
            </a:r>
            <a:r>
              <a:rPr lang="cs-CZ" sz="2000" dirty="0">
                <a:solidFill>
                  <a:schemeClr val="bg1"/>
                </a:solidFill>
              </a:rPr>
              <a:t>. </a:t>
            </a:r>
            <a:r>
              <a:rPr lang="cs-CZ" sz="2000" dirty="0" err="1">
                <a:solidFill>
                  <a:schemeClr val="bg1"/>
                </a:solidFill>
              </a:rPr>
              <a:t>kompartmenty</a:t>
            </a:r>
            <a:r>
              <a:rPr lang="cs-CZ" sz="2000" dirty="0">
                <a:solidFill>
                  <a:schemeClr val="bg1"/>
                </a:solidFill>
              </a:rPr>
              <a:t>, plastidy, stěna, </a:t>
            </a:r>
            <a:r>
              <a:rPr lang="cs-CZ" sz="2000" dirty="0" err="1">
                <a:solidFill>
                  <a:schemeClr val="bg1"/>
                </a:solidFill>
              </a:rPr>
              <a:t>cytoskelet</a:t>
            </a:r>
            <a:r>
              <a:rPr lang="cs-CZ" sz="2000" dirty="0">
                <a:solidFill>
                  <a:schemeClr val="bg1"/>
                </a:solidFill>
              </a:rPr>
              <a:t> a mol. motory (</a:t>
            </a:r>
            <a:r>
              <a:rPr lang="cs-CZ" sz="2000" dirty="0" err="1">
                <a:solidFill>
                  <a:schemeClr val="bg1"/>
                </a:solidFill>
              </a:rPr>
              <a:t>někt</a:t>
            </a:r>
            <a:r>
              <a:rPr lang="cs-CZ" sz="2000" dirty="0">
                <a:solidFill>
                  <a:schemeClr val="bg1"/>
                </a:solidFill>
              </a:rPr>
              <a:t>. rysy – např. centrioly, </a:t>
            </a:r>
            <a:r>
              <a:rPr lang="cs-CZ" sz="2000" dirty="0" err="1">
                <a:solidFill>
                  <a:schemeClr val="bg1"/>
                </a:solidFill>
              </a:rPr>
              <a:t>kinesiny</a:t>
            </a:r>
            <a:r>
              <a:rPr lang="cs-CZ" sz="2000" dirty="0">
                <a:solidFill>
                  <a:schemeClr val="bg1"/>
                </a:solidFill>
              </a:rPr>
              <a:t>...), mechanika cytokineze</a:t>
            </a:r>
          </a:p>
          <a:p>
            <a:pPr>
              <a:defRPr/>
            </a:pPr>
            <a:r>
              <a:rPr lang="cs-CZ" sz="2400" dirty="0">
                <a:solidFill>
                  <a:schemeClr val="bg1"/>
                </a:solidFill>
              </a:rPr>
              <a:t>Buněčná stěna a vakuola (turgor) jsou mechanické konstrukční prvky</a:t>
            </a:r>
          </a:p>
          <a:p>
            <a:pPr>
              <a:defRPr/>
            </a:pPr>
            <a:r>
              <a:rPr lang="cs-CZ" sz="2400" dirty="0">
                <a:solidFill>
                  <a:schemeClr val="bg1"/>
                </a:solidFill>
              </a:rPr>
              <a:t>Buňka se stěnou nemigruje, ale hýbe se docela čile – „</a:t>
            </a:r>
            <a:r>
              <a:rPr lang="cs-CZ" sz="2400" dirty="0" err="1">
                <a:solidFill>
                  <a:schemeClr val="bg1"/>
                </a:solidFill>
              </a:rPr>
              <a:t>bug</a:t>
            </a:r>
            <a:r>
              <a:rPr lang="cs-CZ" sz="2400" dirty="0">
                <a:solidFill>
                  <a:schemeClr val="bg1"/>
                </a:solidFill>
              </a:rPr>
              <a:t> in a </a:t>
            </a:r>
            <a:r>
              <a:rPr lang="cs-CZ" sz="2400" dirty="0" err="1">
                <a:solidFill>
                  <a:schemeClr val="bg1"/>
                </a:solidFill>
              </a:rPr>
              <a:t>cage</a:t>
            </a:r>
            <a:r>
              <a:rPr lang="cs-CZ" sz="2400" dirty="0">
                <a:solidFill>
                  <a:schemeClr val="bg1"/>
                </a:solidFill>
              </a:rPr>
              <a:t>“ </a:t>
            </a:r>
            <a:r>
              <a:rPr lang="cs-CZ" sz="1800" dirty="0">
                <a:solidFill>
                  <a:schemeClr val="bg1"/>
                </a:solidFill>
              </a:rPr>
              <a:t>(F. </a:t>
            </a:r>
            <a:r>
              <a:rPr lang="cs-CZ" sz="1800" dirty="0" err="1">
                <a:solidFill>
                  <a:schemeClr val="bg1"/>
                </a:solidFill>
              </a:rPr>
              <a:t>Baluška</a:t>
            </a:r>
            <a:r>
              <a:rPr lang="cs-CZ" sz="1800" dirty="0">
                <a:solidFill>
                  <a:schemeClr val="bg1"/>
                </a:solidFill>
              </a:rPr>
              <a:t>)</a:t>
            </a:r>
          </a:p>
          <a:p>
            <a:pPr>
              <a:defRPr/>
            </a:pPr>
            <a:r>
              <a:rPr lang="cs-CZ" sz="2400" dirty="0">
                <a:solidFill>
                  <a:schemeClr val="accent2">
                    <a:lumMod val="60000"/>
                    <a:lumOff val="40000"/>
                  </a:schemeClr>
                </a:solidFill>
              </a:rPr>
              <a:t>Mezibuněčné komunikace a </a:t>
            </a:r>
            <a:r>
              <a:rPr lang="cs-CZ" sz="2400" dirty="0" err="1">
                <a:solidFill>
                  <a:schemeClr val="accent2">
                    <a:lumMod val="60000"/>
                    <a:lumOff val="40000"/>
                  </a:schemeClr>
                </a:solidFill>
              </a:rPr>
              <a:t>mnohobuněčnost</a:t>
            </a:r>
            <a:r>
              <a:rPr lang="cs-CZ" sz="2400" dirty="0">
                <a:solidFill>
                  <a:schemeClr val="accent2">
                    <a:lumMod val="60000"/>
                    <a:lumOff val="40000"/>
                  </a:schemeClr>
                </a:solidFill>
              </a:rPr>
              <a:t>: téma na přespříště</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Nadpis 1"/>
          <p:cNvSpPr>
            <a:spLocks noGrp="1"/>
          </p:cNvSpPr>
          <p:nvPr>
            <p:ph type="title"/>
          </p:nvPr>
        </p:nvSpPr>
        <p:spPr>
          <a:xfrm>
            <a:off x="642938" y="0"/>
            <a:ext cx="7772400" cy="1143000"/>
          </a:xfrm>
        </p:spPr>
        <p:txBody>
          <a:bodyPr/>
          <a:lstStyle/>
          <a:p>
            <a:pPr eaLnBrk="1" hangingPunct="1"/>
            <a:r>
              <a:rPr lang="cs-CZ" sz="4000" dirty="0" err="1">
                <a:latin typeface="Arial" pitchFamily="34" charset="0"/>
                <a:cs typeface="Arial" pitchFamily="34" charset="0"/>
              </a:rPr>
              <a:t>Prokaryota</a:t>
            </a:r>
            <a:r>
              <a:rPr lang="cs-CZ" sz="4000" dirty="0">
                <a:latin typeface="Arial" pitchFamily="34" charset="0"/>
                <a:cs typeface="Arial" pitchFamily="34" charset="0"/>
              </a:rPr>
              <a:t> vs. </a:t>
            </a:r>
            <a:r>
              <a:rPr lang="cs-CZ" sz="4000" dirty="0" err="1">
                <a:latin typeface="Arial" pitchFamily="34" charset="0"/>
                <a:cs typeface="Arial" pitchFamily="34" charset="0"/>
              </a:rPr>
              <a:t>Eukaryota</a:t>
            </a:r>
            <a:endParaRPr lang="cs-CZ" sz="4000" dirty="0">
              <a:latin typeface="Arial" pitchFamily="34" charset="0"/>
              <a:cs typeface="Arial" pitchFamily="34" charset="0"/>
            </a:endParaRPr>
          </a:p>
        </p:txBody>
      </p:sp>
      <p:sp>
        <p:nvSpPr>
          <p:cNvPr id="172035" name="Zástupný symbol pro obsah 2"/>
          <p:cNvSpPr>
            <a:spLocks noGrp="1"/>
          </p:cNvSpPr>
          <p:nvPr>
            <p:ph idx="1"/>
          </p:nvPr>
        </p:nvSpPr>
        <p:spPr>
          <a:xfrm>
            <a:off x="348961" y="1628800"/>
            <a:ext cx="3714750" cy="3500438"/>
          </a:xfrm>
        </p:spPr>
        <p:txBody>
          <a:bodyPr/>
          <a:lstStyle/>
          <a:p>
            <a:pPr eaLnBrk="1" hangingPunct="1"/>
            <a:r>
              <a:rPr lang="cs-CZ" sz="2400" dirty="0">
                <a:latin typeface="Arial" pitchFamily="34" charset="0"/>
                <a:cs typeface="Arial" pitchFamily="34" charset="0"/>
              </a:rPr>
              <a:t>Kompartmentace buňky: </a:t>
            </a:r>
          </a:p>
          <a:p>
            <a:pPr lvl="1" eaLnBrk="1" hangingPunct="1"/>
            <a:r>
              <a:rPr lang="cs-CZ" sz="2000" dirty="0">
                <a:latin typeface="Arial" pitchFamily="34" charset="0"/>
                <a:cs typeface="Arial" pitchFamily="34" charset="0"/>
              </a:rPr>
              <a:t>ne x ano</a:t>
            </a:r>
          </a:p>
          <a:p>
            <a:pPr lvl="1" eaLnBrk="1" hangingPunct="1"/>
            <a:r>
              <a:rPr lang="cs-CZ" sz="2000" dirty="0">
                <a:latin typeface="Arial" pitchFamily="34" charset="0"/>
                <a:cs typeface="Arial" pitchFamily="34" charset="0"/>
              </a:rPr>
              <a:t>“pravé organely“ – jen </a:t>
            </a:r>
            <a:r>
              <a:rPr lang="cs-CZ" sz="2000" dirty="0" err="1">
                <a:latin typeface="Arial" pitchFamily="34" charset="0"/>
                <a:cs typeface="Arial" pitchFamily="34" charset="0"/>
              </a:rPr>
              <a:t>eukaryota</a:t>
            </a:r>
            <a:endParaRPr lang="cs-CZ" sz="2000" dirty="0">
              <a:latin typeface="Arial" pitchFamily="34" charset="0"/>
              <a:cs typeface="Arial" pitchFamily="34" charset="0"/>
            </a:endParaRPr>
          </a:p>
          <a:p>
            <a:pPr lvl="1" eaLnBrk="1" hangingPunct="1"/>
            <a:r>
              <a:rPr lang="cs-CZ" sz="2000" dirty="0" err="1">
                <a:latin typeface="Arial" pitchFamily="34" charset="0"/>
                <a:cs typeface="Arial" pitchFamily="34" charset="0"/>
              </a:rPr>
              <a:t>eukaryota</a:t>
            </a:r>
            <a:r>
              <a:rPr lang="cs-CZ" sz="2000" dirty="0">
                <a:latin typeface="Arial" pitchFamily="34" charset="0"/>
                <a:cs typeface="Arial" pitchFamily="34" charset="0"/>
              </a:rPr>
              <a:t> nemají </a:t>
            </a:r>
            <a:r>
              <a:rPr lang="cs-CZ" sz="2000" dirty="0" err="1">
                <a:latin typeface="Arial" pitchFamily="34" charset="0"/>
                <a:cs typeface="Arial" pitchFamily="34" charset="0"/>
              </a:rPr>
              <a:t>peptidoglykanovou</a:t>
            </a:r>
            <a:r>
              <a:rPr lang="cs-CZ" sz="2000" dirty="0">
                <a:latin typeface="Arial" pitchFamily="34" charset="0"/>
                <a:cs typeface="Arial" pitchFamily="34" charset="0"/>
              </a:rPr>
              <a:t> stěnu</a:t>
            </a:r>
          </a:p>
          <a:p>
            <a:pPr eaLnBrk="1" hangingPunct="1"/>
            <a:r>
              <a:rPr lang="cs-CZ" sz="2400" dirty="0">
                <a:latin typeface="Arial" pitchFamily="34" charset="0"/>
                <a:cs typeface="Arial" pitchFamily="34" charset="0"/>
              </a:rPr>
              <a:t>Distribuce genetického materiálu: </a:t>
            </a:r>
          </a:p>
          <a:p>
            <a:pPr lvl="1" eaLnBrk="1" hangingPunct="1"/>
            <a:r>
              <a:rPr lang="cs-CZ" sz="2000" dirty="0">
                <a:latin typeface="Arial" pitchFamily="34" charset="0"/>
                <a:cs typeface="Arial" pitchFamily="34" charset="0"/>
              </a:rPr>
              <a:t>segregace nukleoidů na membráně x </a:t>
            </a:r>
            <a:r>
              <a:rPr lang="cs-CZ" sz="2000" dirty="0" err="1">
                <a:latin typeface="Arial" pitchFamily="34" charset="0"/>
                <a:cs typeface="Arial" pitchFamily="34" charset="0"/>
              </a:rPr>
              <a:t>mitosa</a:t>
            </a:r>
            <a:endParaRPr lang="cs-CZ" sz="2000" dirty="0">
              <a:latin typeface="Arial" pitchFamily="34" charset="0"/>
              <a:cs typeface="Arial" pitchFamily="34" charset="0"/>
            </a:endParaRPr>
          </a:p>
          <a:p>
            <a:pPr eaLnBrk="1" hangingPunct="1"/>
            <a:endParaRPr lang="cs-CZ" sz="2400" dirty="0">
              <a:latin typeface="Arial" pitchFamily="34" charset="0"/>
              <a:cs typeface="Arial" pitchFamily="34" charset="0"/>
            </a:endParaRPr>
          </a:p>
        </p:txBody>
      </p:sp>
      <p:pic>
        <p:nvPicPr>
          <p:cNvPr id="172036" name="Picture 9"/>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071938" y="2928938"/>
            <a:ext cx="3159125" cy="3776662"/>
          </a:xfrm>
          <a:prstGeom prst="rect">
            <a:avLst/>
          </a:prstGeom>
          <a:noFill/>
          <a:ln w="9525">
            <a:noFill/>
            <a:miter lim="800000"/>
            <a:headEnd/>
            <a:tailEnd/>
          </a:ln>
        </p:spPr>
      </p:pic>
      <p:pic>
        <p:nvPicPr>
          <p:cNvPr id="172037" name="Picture 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143625" y="857250"/>
            <a:ext cx="2786063" cy="3440113"/>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1"/>
          <p:cNvSpPr txBox="1">
            <a:spLocks/>
          </p:cNvSpPr>
          <p:nvPr/>
        </p:nvSpPr>
        <p:spPr bwMode="auto">
          <a:xfrm>
            <a:off x="642938" y="214313"/>
            <a:ext cx="7772400" cy="1143000"/>
          </a:xfrm>
          <a:prstGeom prst="rect">
            <a:avLst/>
          </a:prstGeom>
          <a:noFill/>
          <a:ln w="9525">
            <a:noFill/>
            <a:miter lim="800000"/>
            <a:headEnd/>
            <a:tailEnd/>
          </a:ln>
          <a:effectLst/>
        </p:spPr>
        <p:txBody>
          <a:bodyPr anchor="ctr"/>
          <a:lstStyle/>
          <a:p>
            <a:pPr algn="ctr">
              <a:defRPr/>
            </a:pPr>
            <a:r>
              <a:rPr lang="cs-CZ" sz="3600" kern="0" dirty="0" err="1">
                <a:solidFill>
                  <a:srgbClr val="CC3300"/>
                </a:solidFill>
                <a:cs typeface="Arial" pitchFamily="34" charset="0"/>
              </a:rPr>
              <a:t>Archaea</a:t>
            </a:r>
            <a:r>
              <a:rPr lang="cs-CZ" sz="3600" kern="0" dirty="0">
                <a:solidFill>
                  <a:srgbClr val="CC3300"/>
                </a:solidFill>
                <a:cs typeface="Arial" pitchFamily="34" charset="0"/>
              </a:rPr>
              <a:t> vs. </a:t>
            </a:r>
            <a:r>
              <a:rPr lang="cs-CZ" sz="3600" kern="0" dirty="0" err="1">
                <a:solidFill>
                  <a:srgbClr val="CC3300"/>
                </a:solidFill>
                <a:cs typeface="Arial" pitchFamily="34" charset="0"/>
              </a:rPr>
              <a:t>Bacteria</a:t>
            </a:r>
            <a:r>
              <a:rPr lang="cs-CZ" sz="3600" kern="0" dirty="0">
                <a:solidFill>
                  <a:srgbClr val="CC3300"/>
                </a:solidFill>
                <a:cs typeface="Arial" pitchFamily="34" charset="0"/>
              </a:rPr>
              <a:t> (a </a:t>
            </a:r>
            <a:r>
              <a:rPr lang="cs-CZ" sz="3600" kern="0" dirty="0" err="1">
                <a:solidFill>
                  <a:srgbClr val="CC3300"/>
                </a:solidFill>
                <a:cs typeface="Arial" pitchFamily="34" charset="0"/>
              </a:rPr>
              <a:t>Eukaryota</a:t>
            </a:r>
            <a:r>
              <a:rPr lang="cs-CZ" sz="3600" kern="0" dirty="0">
                <a:solidFill>
                  <a:srgbClr val="CC3300"/>
                </a:solidFill>
                <a:cs typeface="Arial" pitchFamily="34" charset="0"/>
              </a:rPr>
              <a:t>)</a:t>
            </a:r>
          </a:p>
        </p:txBody>
      </p:sp>
      <p:sp>
        <p:nvSpPr>
          <p:cNvPr id="6" name="Zástupný symbol pro obsah 2"/>
          <p:cNvSpPr txBox="1">
            <a:spLocks/>
          </p:cNvSpPr>
          <p:nvPr/>
        </p:nvSpPr>
        <p:spPr bwMode="auto">
          <a:xfrm>
            <a:off x="571500" y="1500188"/>
            <a:ext cx="7929563" cy="1490662"/>
          </a:xfrm>
          <a:prstGeom prst="rect">
            <a:avLst/>
          </a:prstGeom>
          <a:noFill/>
          <a:ln w="9525">
            <a:noFill/>
            <a:miter lim="800000"/>
            <a:headEnd/>
            <a:tailEnd/>
          </a:ln>
          <a:effectLst/>
        </p:spPr>
        <p:txBody>
          <a:bodyPr/>
          <a:lstStyle/>
          <a:p>
            <a:pPr marL="342900" indent="-342900">
              <a:spcBef>
                <a:spcPct val="20000"/>
              </a:spcBef>
              <a:buFontTx/>
              <a:buChar char="•"/>
              <a:defRPr/>
            </a:pPr>
            <a:r>
              <a:rPr lang="cs-CZ" sz="2400" kern="0" dirty="0">
                <a:solidFill>
                  <a:srgbClr val="000000"/>
                </a:solidFill>
                <a:cs typeface="Arial" pitchFamily="34" charset="0"/>
              </a:rPr>
              <a:t>Lipidy membrán (</a:t>
            </a:r>
            <a:r>
              <a:rPr lang="cs-CZ" sz="2400" kern="0" dirty="0" err="1">
                <a:solidFill>
                  <a:srgbClr val="000000"/>
                </a:solidFill>
                <a:cs typeface="Arial" pitchFamily="34" charset="0"/>
              </a:rPr>
              <a:t>archea</a:t>
            </a:r>
            <a:r>
              <a:rPr lang="cs-CZ" sz="2400" kern="0" dirty="0">
                <a:solidFill>
                  <a:srgbClr val="000000"/>
                </a:solidFill>
                <a:cs typeface="Arial" pitchFamily="34" charset="0"/>
              </a:rPr>
              <a:t> – </a:t>
            </a:r>
            <a:r>
              <a:rPr lang="cs-CZ" sz="2400" kern="0" dirty="0" err="1">
                <a:solidFill>
                  <a:srgbClr val="000000"/>
                </a:solidFill>
                <a:cs typeface="Arial" pitchFamily="34" charset="0"/>
              </a:rPr>
              <a:t>isoprenoid</a:t>
            </a:r>
            <a:r>
              <a:rPr lang="cs-CZ" sz="2400" kern="0" dirty="0">
                <a:solidFill>
                  <a:srgbClr val="000000"/>
                </a:solidFill>
                <a:cs typeface="Arial" pitchFamily="34" charset="0"/>
              </a:rPr>
              <a:t> ether </a:t>
            </a:r>
            <a:r>
              <a:rPr lang="cs-CZ" sz="2400" kern="0" dirty="0" err="1">
                <a:solidFill>
                  <a:srgbClr val="000000"/>
                </a:solidFill>
                <a:cs typeface="Arial" pitchFamily="34" charset="0"/>
              </a:rPr>
              <a:t>lipids</a:t>
            </a:r>
            <a:r>
              <a:rPr lang="cs-CZ" sz="2400" kern="0" dirty="0">
                <a:solidFill>
                  <a:srgbClr val="000000"/>
                </a:solidFill>
                <a:cs typeface="Arial" pitchFamily="34" charset="0"/>
              </a:rPr>
              <a:t>)</a:t>
            </a:r>
          </a:p>
          <a:p>
            <a:pPr marL="342900" indent="-342900">
              <a:spcBef>
                <a:spcPct val="20000"/>
              </a:spcBef>
              <a:buFontTx/>
              <a:buChar char="•"/>
              <a:defRPr/>
            </a:pPr>
            <a:r>
              <a:rPr lang="cs-CZ" sz="2400" kern="0" dirty="0">
                <a:solidFill>
                  <a:srgbClr val="000000"/>
                </a:solidFill>
                <a:cs typeface="Arial" pitchFamily="34" charset="0"/>
              </a:rPr>
              <a:t>Stěna (</a:t>
            </a:r>
            <a:r>
              <a:rPr lang="cs-CZ" sz="2400" kern="0" dirty="0" err="1">
                <a:solidFill>
                  <a:srgbClr val="000000"/>
                </a:solidFill>
                <a:cs typeface="Arial" pitchFamily="34" charset="0"/>
              </a:rPr>
              <a:t>Archaea</a:t>
            </a:r>
            <a:r>
              <a:rPr lang="cs-CZ" sz="2400" kern="0" dirty="0">
                <a:solidFill>
                  <a:srgbClr val="000000"/>
                </a:solidFill>
                <a:cs typeface="Arial" pitchFamily="34" charset="0"/>
              </a:rPr>
              <a:t> – glykoproteiny)</a:t>
            </a:r>
          </a:p>
        </p:txBody>
      </p:sp>
      <p:pic>
        <p:nvPicPr>
          <p:cNvPr id="173060" name="Picture 2"/>
          <p:cNvPicPr>
            <a:picLocks noChangeAspect="1" noChangeArrowheads="1"/>
          </p:cNvPicPr>
          <p:nvPr/>
        </p:nvPicPr>
        <p:blipFill>
          <a:blip r:embed="rId2" cstate="print"/>
          <a:srcRect/>
          <a:stretch>
            <a:fillRect/>
          </a:stretch>
        </p:blipFill>
        <p:spPr bwMode="auto">
          <a:xfrm>
            <a:off x="320675" y="2714625"/>
            <a:ext cx="5408613" cy="3594100"/>
          </a:xfrm>
          <a:prstGeom prst="rect">
            <a:avLst/>
          </a:prstGeom>
          <a:noFill/>
          <a:ln w="9525">
            <a:noFill/>
            <a:miter lim="800000"/>
            <a:headEnd/>
            <a:tailEnd/>
          </a:ln>
        </p:spPr>
      </p:pic>
      <p:sp>
        <p:nvSpPr>
          <p:cNvPr id="173061" name="Obdélník 8"/>
          <p:cNvSpPr>
            <a:spLocks noChangeArrowheads="1"/>
          </p:cNvSpPr>
          <p:nvPr/>
        </p:nvSpPr>
        <p:spPr bwMode="auto">
          <a:xfrm>
            <a:off x="571500" y="6357938"/>
            <a:ext cx="4572000" cy="307975"/>
          </a:xfrm>
          <a:prstGeom prst="rect">
            <a:avLst/>
          </a:prstGeom>
          <a:noFill/>
          <a:ln w="9525">
            <a:noFill/>
            <a:miter lim="800000"/>
            <a:headEnd/>
            <a:tailEnd/>
          </a:ln>
        </p:spPr>
        <p:txBody>
          <a:bodyPr>
            <a:spAutoFit/>
          </a:bodyPr>
          <a:lstStyle/>
          <a:p>
            <a:r>
              <a:rPr lang="en-US" sz="1400">
                <a:solidFill>
                  <a:srgbClr val="000000"/>
                </a:solidFill>
                <a:cs typeface="Arial" pitchFamily="34" charset="0"/>
              </a:rPr>
              <a:t>The hot springs of Yellowstone National Park, USA</a:t>
            </a:r>
            <a:endParaRPr lang="cs-CZ" sz="1400">
              <a:solidFill>
                <a:srgbClr val="000000"/>
              </a:solidFill>
              <a:cs typeface="Arial" pitchFamily="34" charset="0"/>
            </a:endParaRPr>
          </a:p>
        </p:txBody>
      </p:sp>
      <p:pic>
        <p:nvPicPr>
          <p:cNvPr id="173062" name="Picture 4"/>
          <p:cNvPicPr>
            <a:picLocks noChangeAspect="1" noChangeArrowheads="1"/>
          </p:cNvPicPr>
          <p:nvPr/>
        </p:nvPicPr>
        <p:blipFill>
          <a:blip r:embed="rId3" cstate="print"/>
          <a:srcRect/>
          <a:stretch>
            <a:fillRect/>
          </a:stretch>
        </p:blipFill>
        <p:spPr bwMode="auto">
          <a:xfrm>
            <a:off x="5762625" y="2286000"/>
            <a:ext cx="3167063" cy="4214813"/>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Default Design">
  <a:themeElements>
    <a:clrScheme name="">
      <a:dk1>
        <a:srgbClr val="000000"/>
      </a:dk1>
      <a:lt1>
        <a:srgbClr val="FFFFCC"/>
      </a:lt1>
      <a:dk2>
        <a:srgbClr val="CC33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fontScheme name="Default Design">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0_Default Design">
  <a:themeElements>
    <a:clrScheme name="">
      <a:dk1>
        <a:srgbClr val="000000"/>
      </a:dk1>
      <a:lt1>
        <a:srgbClr val="FFFFCC"/>
      </a:lt1>
      <a:dk2>
        <a:srgbClr val="CC33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fontScheme name="Default Design">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2_Default Design">
  <a:themeElements>
    <a:clrScheme name="">
      <a:dk1>
        <a:srgbClr val="000000"/>
      </a:dk1>
      <a:lt1>
        <a:srgbClr val="FFFFCC"/>
      </a:lt1>
      <a:dk2>
        <a:srgbClr val="CC33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fontScheme name="Default Design">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Výchozí návrh">
  <a:themeElements>
    <a:clrScheme name="Výchozí návrh 13">
      <a:dk1>
        <a:srgbClr val="000000"/>
      </a:dk1>
      <a:lt1>
        <a:srgbClr val="FFFFD9"/>
      </a:lt1>
      <a:dk2>
        <a:srgbClr val="99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Výchoz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Výchozí návrh 13">
        <a:dk1>
          <a:srgbClr val="000000"/>
        </a:dk1>
        <a:lt1>
          <a:srgbClr val="FFFFD9"/>
        </a:lt1>
        <a:dk2>
          <a:srgbClr val="99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Výchozí návrh">
  <a:themeElements>
    <a:clrScheme name="Výchozí návrh 13">
      <a:dk1>
        <a:srgbClr val="000000"/>
      </a:dk1>
      <a:lt1>
        <a:srgbClr val="FFFFD9"/>
      </a:lt1>
      <a:dk2>
        <a:srgbClr val="99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Výchoz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Výchozí návrh 13">
        <a:dk1>
          <a:srgbClr val="000000"/>
        </a:dk1>
        <a:lt1>
          <a:srgbClr val="FFFFD9"/>
        </a:lt1>
        <a:dk2>
          <a:srgbClr val="99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sz="2400" b="0"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sz="2400" b="0"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sz="2400" b="0"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sz="2400" b="0"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Default Design">
  <a:themeElements>
    <a:clrScheme name="">
      <a:dk1>
        <a:srgbClr val="000000"/>
      </a:dk1>
      <a:lt1>
        <a:srgbClr val="FFFFCC"/>
      </a:lt1>
      <a:dk2>
        <a:srgbClr val="CC33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fontScheme name="Default Design">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Default Design">
  <a:themeElements>
    <a:clrScheme name="">
      <a:dk1>
        <a:srgbClr val="000000"/>
      </a:dk1>
      <a:lt1>
        <a:srgbClr val="FFFFCC"/>
      </a:lt1>
      <a:dk2>
        <a:srgbClr val="CC33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fontScheme name="Default Design">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Default Design">
  <a:themeElements>
    <a:clrScheme name="">
      <a:dk1>
        <a:srgbClr val="000000"/>
      </a:dk1>
      <a:lt1>
        <a:srgbClr val="FFFFCC"/>
      </a:lt1>
      <a:dk2>
        <a:srgbClr val="CC33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fontScheme name="Default Design">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1265</TotalTime>
  <Words>1643</Words>
  <Application>Microsoft Office PowerPoint</Application>
  <PresentationFormat>Předvádění na obrazovce (4:3)</PresentationFormat>
  <Paragraphs>226</Paragraphs>
  <Slides>73</Slides>
  <Notes>4</Notes>
  <HiddenSlides>0</HiddenSlides>
  <MMClips>0</MMClips>
  <ScaleCrop>false</ScaleCrop>
  <HeadingPairs>
    <vt:vector size="8" baseType="variant">
      <vt:variant>
        <vt:lpstr>Použitá písma</vt:lpstr>
      </vt:variant>
      <vt:variant>
        <vt:i4>6</vt:i4>
      </vt:variant>
      <vt:variant>
        <vt:lpstr>Motiv</vt:lpstr>
      </vt:variant>
      <vt:variant>
        <vt:i4>15</vt:i4>
      </vt:variant>
      <vt:variant>
        <vt:lpstr>Vložené servery OLE</vt:lpstr>
      </vt:variant>
      <vt:variant>
        <vt:i4>2</vt:i4>
      </vt:variant>
      <vt:variant>
        <vt:lpstr>Nadpisy snímků</vt:lpstr>
      </vt:variant>
      <vt:variant>
        <vt:i4>73</vt:i4>
      </vt:variant>
    </vt:vector>
  </HeadingPairs>
  <TitlesOfParts>
    <vt:vector size="96" baseType="lpstr">
      <vt:lpstr>Arial</vt:lpstr>
      <vt:lpstr>Calibri</vt:lpstr>
      <vt:lpstr>DejaVu Sans</vt:lpstr>
      <vt:lpstr>StarSymbol</vt:lpstr>
      <vt:lpstr>Symbol</vt:lpstr>
      <vt:lpstr>Times New Roman</vt:lpstr>
      <vt:lpstr>Default Design</vt:lpstr>
      <vt:lpstr>Výchozí návrh</vt:lpstr>
      <vt:lpstr>1_Default Design</vt:lpstr>
      <vt:lpstr>2_Default Design</vt:lpstr>
      <vt:lpstr>3_Default Design</vt:lpstr>
      <vt:lpstr>4_Default Design</vt:lpstr>
      <vt:lpstr>5_Default Design</vt:lpstr>
      <vt:lpstr>6_Default Design</vt:lpstr>
      <vt:lpstr>7_Default Design</vt:lpstr>
      <vt:lpstr>8_Default Design</vt:lpstr>
      <vt:lpstr>9_Default Design</vt:lpstr>
      <vt:lpstr>11_Default Design</vt:lpstr>
      <vt:lpstr>10_Default Design</vt:lpstr>
      <vt:lpstr>12_Default Design</vt:lpstr>
      <vt:lpstr>1_Výchozí návrh</vt:lpstr>
      <vt:lpstr>Fotografie</vt:lpstr>
      <vt:lpstr>PHOTO-PAINT</vt:lpstr>
      <vt:lpstr>Malý průvodce rostlinnou buňkou</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Prokaryota vs. Eukaryota</vt:lpstr>
      <vt:lpstr>Prezentace aplikace PowerPoint</vt:lpstr>
      <vt:lpstr>Viry vs. buňky</vt:lpstr>
      <vt:lpstr>Obecně oblíbené omyly</vt:lpstr>
      <vt:lpstr>Kde má smysl mluvit o cytosolu?</vt:lpstr>
      <vt:lpstr>Poměry uvnitř – realističtější představa</vt:lpstr>
      <vt:lpstr>Prezentace aplikace PowerPoint</vt:lpstr>
      <vt:lpstr>V buňce není homogenní prostředí</vt:lpstr>
      <vt:lpstr>Kolik protonů je ve váčku  o objemu 0,1 mm3 při pH 7?</vt:lpstr>
      <vt:lpstr>Gradienty v cytoplasmě</vt:lpstr>
      <vt:lpstr>Membrány: „černá membrána“ je abstrakce!</vt:lpstr>
      <vt:lpstr>Prezentace aplikace PowerPoint</vt:lpstr>
      <vt:lpstr>Mikroheterogeneita membrány: rafts, DRMs, microdomains…</vt:lpstr>
      <vt:lpstr>Co prochází membránou „samo od sebe“?</vt:lpstr>
      <vt:lpstr>Prezentace aplikace PowerPoint</vt:lpstr>
      <vt:lpstr>Membránové transportery (proteiny):</vt:lpstr>
      <vt:lpstr>Prezentace aplikace PowerPoint</vt:lpstr>
      <vt:lpstr>Membránový potenciál Vm  je rozdíl elektrických potenciálů dvou vodných roztoků iontů oddělených membránou. plasmalema = -150 mV tonoplast = -20 mV</vt:lpstr>
      <vt:lpstr>Prezentace aplikace PowerPoint</vt:lpstr>
      <vt:lpstr>Prezentace aplikace PowerPoint</vt:lpstr>
      <vt:lpstr>Prezentace aplikace PowerPoint</vt:lpstr>
      <vt:lpstr>fugu5 (PPase lof) mutace A. thaliana</vt:lpstr>
      <vt:lpstr>Prezentace aplikace PowerPoint</vt:lpstr>
      <vt:lpstr>Membránový potenciál vytvářený protonovou pumpou je součástí tzv.  proton-motorické síly (pmf)  jejímž zdrojem je také koncentrační rozdíl protonů.  1 stupňový rozdíl pH odpovídá asi 59mV.  pmf=59.1x(pHo-pHc)+Vm</vt:lpstr>
      <vt:lpstr>Prezentace aplikace PowerPoint</vt:lpstr>
      <vt:lpstr>Prezentace aplikace PowerPoint</vt:lpstr>
      <vt:lpstr>Endoplasmatické retikulum a Golgiho aparát</vt:lpstr>
      <vt:lpstr>Podoby a deriváty ER</vt:lpstr>
      <vt:lpstr>Golgiho aparát</vt:lpstr>
      <vt:lpstr>Vakuola: více typů</vt:lpstr>
      <vt:lpstr>Endomembránový systém je klíčový pro sekreci, růst, endocytózu...</vt:lpstr>
      <vt:lpstr>Jádro a jadérko</vt:lpstr>
      <vt:lpstr>Prezentace aplikace PowerPoint</vt:lpstr>
      <vt:lpstr>Peroxisomy</vt:lpstr>
      <vt:lpstr>Glyoxisomy</vt:lpstr>
      <vt:lpstr>Plastidy a mitochondrie</vt:lpstr>
      <vt:lpstr>Plastidy nejsou jen chloroplasty</vt:lpstr>
      <vt:lpstr>Plastidy nejsou jen chloroplasty</vt:lpstr>
      <vt:lpstr>Plastidy nejsou jen chloroplasty</vt:lpstr>
      <vt:lpstr>Plastidy nejsou jen chloroplasty</vt:lpstr>
      <vt:lpstr>Plastidy nejsou jen chloroplasty</vt:lpstr>
      <vt:lpstr>Plastidy nejsou jen chloroplasty</vt:lpstr>
      <vt:lpstr>Základní cytoskeletální systémy eukaryot (?)</vt:lpstr>
      <vt:lpstr>Prezentace aplikace PowerPoint</vt:lpstr>
      <vt:lpstr>Aktin v epidermis tabáku</vt:lpstr>
      <vt:lpstr>Vznik polárního vlákna z monomerů - obecný princip</vt:lpstr>
      <vt:lpstr>Prezentace aplikace PowerPoint</vt:lpstr>
      <vt:lpstr>Prezentace aplikace PowerPoint</vt:lpstr>
      <vt:lpstr>Molekulární motory</vt:lpstr>
      <vt:lpstr>I rostlinná buňka se (čile) pohybuje</vt:lpstr>
      <vt:lpstr>Prezentace aplikace PowerPoint</vt:lpstr>
      <vt:lpstr>Mikrotubulární systémy rostlinné buňky</vt:lpstr>
      <vt:lpstr>Růst buňky</vt:lpstr>
      <vt:lpstr>Růst (expanze) rostlinné buňky</vt:lpstr>
      <vt:lpstr>Kontinuum protoplast-buněčná stěna: Hechtovy provazce</vt:lpstr>
      <vt:lpstr>Buněčná stěna: složité struktury VNĚ cytoplasmy</vt:lpstr>
      <vt:lpstr>Zrození stěny v procesu cytokineze</vt:lpstr>
      <vt:lpstr>Cytokineze: je rozdíl mezi rostlinami a živočichy tak zásadní?</vt:lpstr>
      <vt:lpstr>Fragmoplast a buněčná deska</vt:lpstr>
      <vt:lpstr>Hlavní konstrukční materiál: celulóza</vt:lpstr>
      <vt:lpstr>Hlavní konstrukční materiál: celulóza</vt:lpstr>
      <vt:lpstr>Organizace stěny: mikrotubuly vs. mikrofibrily</vt:lpstr>
      <vt:lpstr>Organizace stěny: mikrotubuly vs. mikrofibrily</vt:lpstr>
      <vt:lpstr>Stonek kuklíku – J. Pazourek a O. Votrubová</vt:lpstr>
      <vt:lpstr>Xylém (dřevní část cévních svazků) je mrtvý – buňky vybudují složitou strukturu stěny a řízeně zahynou apoptosou </vt:lpstr>
      <vt:lpstr>Shrnutí</vt:lpstr>
    </vt:vector>
  </TitlesOfParts>
  <Company>kfr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Prokaryota vs. Eukaryota</dc:title>
  <dc:creator>Fatima</dc:creator>
  <cp:lastModifiedBy>Fatima</cp:lastModifiedBy>
  <cp:revision>138</cp:revision>
  <dcterms:created xsi:type="dcterms:W3CDTF">2010-02-05T10:26:34Z</dcterms:created>
  <dcterms:modified xsi:type="dcterms:W3CDTF">2024-02-28T10:24:42Z</dcterms:modified>
</cp:coreProperties>
</file>